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3.xml" ContentType="application/vnd.openxmlformats-officedocument.theme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4.xml" ContentType="application/vnd.openxmlformats-officedocument.theme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theme/theme5.xml" ContentType="application/vnd.openxmlformats-officedocument.theme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theme/theme6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5" r:id="rId2"/>
    <p:sldMasterId id="2147483683" r:id="rId3"/>
    <p:sldMasterId id="2147483701" r:id="rId4"/>
    <p:sldMasterId id="2147483720" r:id="rId5"/>
    <p:sldMasterId id="2147483732" r:id="rId6"/>
  </p:sldMasterIdLst>
  <p:sldIdLst>
    <p:sldId id="256" r:id="rId7"/>
    <p:sldId id="268" r:id="rId8"/>
    <p:sldId id="258" r:id="rId9"/>
    <p:sldId id="269" r:id="rId10"/>
    <p:sldId id="267" r:id="rId11"/>
    <p:sldId id="260" r:id="rId12"/>
    <p:sldId id="263" r:id="rId13"/>
    <p:sldId id="266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FD076D6-96F2-4924-A61E-956B2DD8BA6A}" v="42" dt="2023-01-27T04:34:21.16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734" autoAdjust="0"/>
    <p:restoredTop sz="94660"/>
  </p:normalViewPr>
  <p:slideViewPr>
    <p:cSldViewPr snapToGrid="0">
      <p:cViewPr varScale="1">
        <p:scale>
          <a:sx n="89" d="100"/>
          <a:sy n="89" d="100"/>
        </p:scale>
        <p:origin x="475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5" Type="http://schemas.openxmlformats.org/officeDocument/2006/relationships/slideMaster" Target="slideMasters/slideMaster5.xml"/><Relationship Id="rId15" Type="http://schemas.openxmlformats.org/officeDocument/2006/relationships/presProps" Target="presProps.xml"/><Relationship Id="rId10" Type="http://schemas.openxmlformats.org/officeDocument/2006/relationships/slide" Target="slides/slide4.xml"/><Relationship Id="rId19" Type="http://schemas.microsoft.com/office/2015/10/relationships/revisionInfo" Target="revisionInfo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6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6">
            <a:extLst>
              <a:ext uri="{FF2B5EF4-FFF2-40B4-BE49-F238E27FC236}">
                <a16:creationId xmlns:a16="http://schemas.microsoft.com/office/drawing/2014/main" id="{3912FAEC-98DC-0BBE-C722-D07FB8361232}"/>
              </a:ext>
            </a:extLst>
          </p:cNvPr>
          <p:cNvGrpSpPr/>
          <p:nvPr/>
        </p:nvGrpSpPr>
        <p:grpSpPr>
          <a:xfrm>
            <a:off x="-65" y="-8467"/>
            <a:ext cx="12192070" cy="6866467"/>
            <a:chOff x="-65" y="-8467"/>
            <a:chExt cx="12192070" cy="6866467"/>
          </a:xfrm>
        </p:grpSpPr>
        <p:cxnSp>
          <p:nvCxnSpPr>
            <p:cNvPr id="3" name="Straight Connector 31">
              <a:extLst>
                <a:ext uri="{FF2B5EF4-FFF2-40B4-BE49-F238E27FC236}">
                  <a16:creationId xmlns:a16="http://schemas.microsoft.com/office/drawing/2014/main" id="{B6BFF873-D9A7-D5DF-8D83-7C4A0CC502F8}"/>
                </a:ext>
              </a:extLst>
            </p:cNvPr>
            <p:cNvCxnSpPr/>
            <p:nvPr/>
          </p:nvCxnSpPr>
          <p:spPr>
            <a:xfrm>
              <a:off x="9371008" y="0"/>
              <a:ext cx="1219207" cy="6858000"/>
            </a:xfrm>
            <a:prstGeom prst="straightConnector1">
              <a:avLst/>
            </a:prstGeom>
            <a:noFill/>
            <a:ln w="9528" cap="rnd">
              <a:solidFill>
                <a:srgbClr val="BFBFBF"/>
              </a:solidFill>
              <a:prstDash val="solid"/>
              <a:miter/>
            </a:ln>
          </p:spPr>
        </p:cxnSp>
        <p:cxnSp>
          <p:nvCxnSpPr>
            <p:cNvPr id="4" name="Straight Connector 20">
              <a:extLst>
                <a:ext uri="{FF2B5EF4-FFF2-40B4-BE49-F238E27FC236}">
                  <a16:creationId xmlns:a16="http://schemas.microsoft.com/office/drawing/2014/main" id="{D8261951-E982-474A-DD44-7C027C5C9A79}"/>
                </a:ext>
              </a:extLst>
            </p:cNvPr>
            <p:cNvCxnSpPr/>
            <p:nvPr/>
          </p:nvCxnSpPr>
          <p:spPr>
            <a:xfrm flipH="1">
              <a:off x="7425266" y="3681410"/>
              <a:ext cx="4763557" cy="3176590"/>
            </a:xfrm>
            <a:prstGeom prst="straightConnector1">
              <a:avLst/>
            </a:prstGeom>
            <a:noFill/>
            <a:ln w="9528" cap="rnd">
              <a:solidFill>
                <a:srgbClr val="D9D9D9"/>
              </a:solidFill>
              <a:prstDash val="solid"/>
              <a:miter/>
            </a:ln>
          </p:spPr>
        </p:cxnSp>
        <p:sp>
          <p:nvSpPr>
            <p:cNvPr id="5" name="Rectangle 23">
              <a:extLst>
                <a:ext uri="{FF2B5EF4-FFF2-40B4-BE49-F238E27FC236}">
                  <a16:creationId xmlns:a16="http://schemas.microsoft.com/office/drawing/2014/main" id="{0425D71A-2A11-3192-EECD-1A82757A90BC}"/>
                </a:ext>
              </a:extLst>
            </p:cNvPr>
            <p:cNvSpPr/>
            <p:nvPr/>
          </p:nvSpPr>
          <p:spPr>
            <a:xfrm>
              <a:off x="9181472" y="-8467"/>
              <a:ext cx="3007351" cy="6866467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3007349"/>
                <a:gd name="f4" fmla="val 6866467"/>
                <a:gd name="f5" fmla="val 2045532"/>
                <a:gd name="f6" fmla="*/ f0 1 3007349"/>
                <a:gd name="f7" fmla="*/ f1 1 6866467"/>
                <a:gd name="f8" fmla="+- f4 0 f2"/>
                <a:gd name="f9" fmla="+- f3 0 f2"/>
                <a:gd name="f10" fmla="*/ f9 1 3007349"/>
                <a:gd name="f11" fmla="*/ f8 1 6866467"/>
                <a:gd name="f12" fmla="*/ f2 1 f10"/>
                <a:gd name="f13" fmla="*/ f3 1 f10"/>
                <a:gd name="f14" fmla="*/ f2 1 f11"/>
                <a:gd name="f15" fmla="*/ f4 1 f11"/>
                <a:gd name="f16" fmla="*/ f12 f6 1"/>
                <a:gd name="f17" fmla="*/ f13 f6 1"/>
                <a:gd name="f18" fmla="*/ f15 f7 1"/>
                <a:gd name="f19" fmla="*/ f14 f7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6" t="f19" r="f17" b="f18"/>
              <a:pathLst>
                <a:path w="3007349" h="6866467">
                  <a:moveTo>
                    <a:pt x="f5" y="f2"/>
                  </a:moveTo>
                  <a:lnTo>
                    <a:pt x="f3" y="f2"/>
                  </a:lnTo>
                  <a:lnTo>
                    <a:pt x="f3" y="f4"/>
                  </a:lnTo>
                  <a:lnTo>
                    <a:pt x="f2" y="f4"/>
                  </a:lnTo>
                  <a:lnTo>
                    <a:pt x="f5" y="f2"/>
                  </a:lnTo>
                  <a:close/>
                </a:path>
              </a:pathLst>
            </a:custGeom>
            <a:solidFill>
              <a:srgbClr val="90C226">
                <a:alpha val="30000"/>
              </a:srgbClr>
            </a:solid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IN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  <p:sp>
          <p:nvSpPr>
            <p:cNvPr id="6" name="Rectangle 25">
              <a:extLst>
                <a:ext uri="{FF2B5EF4-FFF2-40B4-BE49-F238E27FC236}">
                  <a16:creationId xmlns:a16="http://schemas.microsoft.com/office/drawing/2014/main" id="{F2365714-71BE-AE57-D79C-79CA57A9A8CE}"/>
                </a:ext>
              </a:extLst>
            </p:cNvPr>
            <p:cNvSpPr/>
            <p:nvPr/>
          </p:nvSpPr>
          <p:spPr>
            <a:xfrm>
              <a:off x="9603440" y="-8467"/>
              <a:ext cx="2588556" cy="6866467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573311"/>
                <a:gd name="f4" fmla="val 6866467"/>
                <a:gd name="f5" fmla="val 1202336"/>
                <a:gd name="f6" fmla="*/ f0 1 2573311"/>
                <a:gd name="f7" fmla="*/ f1 1 6866467"/>
                <a:gd name="f8" fmla="+- f4 0 f2"/>
                <a:gd name="f9" fmla="+- f3 0 f2"/>
                <a:gd name="f10" fmla="*/ f9 1 2573311"/>
                <a:gd name="f11" fmla="*/ f8 1 6866467"/>
                <a:gd name="f12" fmla="*/ f2 1 f10"/>
                <a:gd name="f13" fmla="*/ f3 1 f10"/>
                <a:gd name="f14" fmla="*/ f2 1 f11"/>
                <a:gd name="f15" fmla="*/ f4 1 f11"/>
                <a:gd name="f16" fmla="*/ f12 f6 1"/>
                <a:gd name="f17" fmla="*/ f13 f6 1"/>
                <a:gd name="f18" fmla="*/ f15 f7 1"/>
                <a:gd name="f19" fmla="*/ f14 f7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6" t="f19" r="f17" b="f18"/>
              <a:pathLst>
                <a:path w="2573311" h="6866467">
                  <a:moveTo>
                    <a:pt x="f2" y="f2"/>
                  </a:moveTo>
                  <a:lnTo>
                    <a:pt x="f3" y="f2"/>
                  </a:lnTo>
                  <a:lnTo>
                    <a:pt x="f3" y="f4"/>
                  </a:lnTo>
                  <a:lnTo>
                    <a:pt x="f5" y="f4"/>
                  </a:lnTo>
                  <a:lnTo>
                    <a:pt x="f2" y="f2"/>
                  </a:lnTo>
                  <a:close/>
                </a:path>
              </a:pathLst>
            </a:custGeom>
            <a:solidFill>
              <a:srgbClr val="90C226">
                <a:alpha val="20000"/>
              </a:srgbClr>
            </a:solid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IN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  <p:sp>
          <p:nvSpPr>
            <p:cNvPr id="7" name="Isosceles Triangle 26">
              <a:extLst>
                <a:ext uri="{FF2B5EF4-FFF2-40B4-BE49-F238E27FC236}">
                  <a16:creationId xmlns:a16="http://schemas.microsoft.com/office/drawing/2014/main" id="{0F2489D7-C4F4-B2DC-1C44-9B2B02157334}"/>
                </a:ext>
              </a:extLst>
            </p:cNvPr>
            <p:cNvSpPr/>
            <p:nvPr/>
          </p:nvSpPr>
          <p:spPr>
            <a:xfrm>
              <a:off x="8932334" y="3047996"/>
              <a:ext cx="3259671" cy="3810003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ss"/>
                <a:gd name="f6" fmla="val 0"/>
                <a:gd name="f7" fmla="val 100000"/>
                <a:gd name="f8" fmla="+- 0 0 -360"/>
                <a:gd name="f9" fmla="+- 0 0 -270"/>
                <a:gd name="f10" fmla="+- 0 0 -180"/>
                <a:gd name="f11" fmla="+- 0 0 -90"/>
                <a:gd name="f12" fmla="abs f3"/>
                <a:gd name="f13" fmla="abs f4"/>
                <a:gd name="f14" fmla="abs f5"/>
                <a:gd name="f15" fmla="*/ f8 f0 1"/>
                <a:gd name="f16" fmla="*/ f9 f0 1"/>
                <a:gd name="f17" fmla="*/ f10 f0 1"/>
                <a:gd name="f18" fmla="*/ f11 f0 1"/>
                <a:gd name="f19" fmla="?: f12 f3 1"/>
                <a:gd name="f20" fmla="?: f13 f4 1"/>
                <a:gd name="f21" fmla="?: f14 f5 1"/>
                <a:gd name="f22" fmla="*/ f15 1 f2"/>
                <a:gd name="f23" fmla="*/ f16 1 f2"/>
                <a:gd name="f24" fmla="*/ f17 1 f2"/>
                <a:gd name="f25" fmla="*/ f18 1 f2"/>
                <a:gd name="f26" fmla="*/ f19 1 21600"/>
                <a:gd name="f27" fmla="*/ f20 1 21600"/>
                <a:gd name="f28" fmla="*/ 21600 f19 1"/>
                <a:gd name="f29" fmla="*/ 21600 f20 1"/>
                <a:gd name="f30" fmla="+- f22 0 f1"/>
                <a:gd name="f31" fmla="+- f23 0 f1"/>
                <a:gd name="f32" fmla="+- f24 0 f1"/>
                <a:gd name="f33" fmla="+- f25 0 f1"/>
                <a:gd name="f34" fmla="min f27 f26"/>
                <a:gd name="f35" fmla="*/ f28 1 f21"/>
                <a:gd name="f36" fmla="*/ f29 1 f21"/>
                <a:gd name="f37" fmla="val f35"/>
                <a:gd name="f38" fmla="val f36"/>
                <a:gd name="f39" fmla="*/ f6 f34 1"/>
                <a:gd name="f40" fmla="+- f38 0 f6"/>
                <a:gd name="f41" fmla="+- f37 0 f6"/>
                <a:gd name="f42" fmla="*/ f38 f34 1"/>
                <a:gd name="f43" fmla="*/ f37 f34 1"/>
                <a:gd name="f44" fmla="*/ f40 1 2"/>
                <a:gd name="f45" fmla="*/ f41 1 2"/>
                <a:gd name="f46" fmla="*/ f41 f7 1"/>
                <a:gd name="f47" fmla="+- f6 f44 0"/>
                <a:gd name="f48" fmla="*/ f46 1 200000"/>
                <a:gd name="f49" fmla="*/ f46 1 100000"/>
                <a:gd name="f50" fmla="+- f48 f45 0"/>
                <a:gd name="f51" fmla="*/ f48 f34 1"/>
                <a:gd name="f52" fmla="*/ f47 f34 1"/>
                <a:gd name="f53" fmla="*/ f49 f34 1"/>
                <a:gd name="f54" fmla="*/ f50 f34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0">
                  <a:pos x="f53" y="f39"/>
                </a:cxn>
                <a:cxn ang="f31">
                  <a:pos x="f51" y="f52"/>
                </a:cxn>
                <a:cxn ang="f32">
                  <a:pos x="f39" y="f42"/>
                </a:cxn>
                <a:cxn ang="f32">
                  <a:pos x="f53" y="f42"/>
                </a:cxn>
                <a:cxn ang="f32">
                  <a:pos x="f43" y="f42"/>
                </a:cxn>
                <a:cxn ang="f33">
                  <a:pos x="f54" y="f52"/>
                </a:cxn>
              </a:cxnLst>
              <a:rect l="f51" t="f52" r="f54" b="f42"/>
              <a:pathLst>
                <a:path>
                  <a:moveTo>
                    <a:pt x="f39" y="f42"/>
                  </a:moveTo>
                  <a:lnTo>
                    <a:pt x="f53" y="f39"/>
                  </a:lnTo>
                  <a:lnTo>
                    <a:pt x="f43" y="f42"/>
                  </a:lnTo>
                  <a:close/>
                </a:path>
              </a:pathLst>
            </a:custGeom>
            <a:solidFill>
              <a:srgbClr val="54A021">
                <a:alpha val="72000"/>
              </a:srgbClr>
            </a:solid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IN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  <p:sp>
          <p:nvSpPr>
            <p:cNvPr id="8" name="Rectangle 27">
              <a:extLst>
                <a:ext uri="{FF2B5EF4-FFF2-40B4-BE49-F238E27FC236}">
                  <a16:creationId xmlns:a16="http://schemas.microsoft.com/office/drawing/2014/main" id="{E70B6ED2-35D3-4B98-4087-1324DF49F112}"/>
                </a:ext>
              </a:extLst>
            </p:cNvPr>
            <p:cNvSpPr/>
            <p:nvPr/>
          </p:nvSpPr>
          <p:spPr>
            <a:xfrm>
              <a:off x="9334496" y="-8467"/>
              <a:ext cx="2854327" cy="6866467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858013"/>
                <a:gd name="f4" fmla="val 6866467"/>
                <a:gd name="f5" fmla="val 2473942"/>
                <a:gd name="f6" fmla="*/ f0 1 2858013"/>
                <a:gd name="f7" fmla="*/ f1 1 6866467"/>
                <a:gd name="f8" fmla="+- f4 0 f2"/>
                <a:gd name="f9" fmla="+- f3 0 f2"/>
                <a:gd name="f10" fmla="*/ f9 1 2858013"/>
                <a:gd name="f11" fmla="*/ f8 1 6866467"/>
                <a:gd name="f12" fmla="*/ f2 1 f10"/>
                <a:gd name="f13" fmla="*/ f3 1 f10"/>
                <a:gd name="f14" fmla="*/ f2 1 f11"/>
                <a:gd name="f15" fmla="*/ f4 1 f11"/>
                <a:gd name="f16" fmla="*/ f12 f6 1"/>
                <a:gd name="f17" fmla="*/ f13 f6 1"/>
                <a:gd name="f18" fmla="*/ f15 f7 1"/>
                <a:gd name="f19" fmla="*/ f14 f7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6" t="f19" r="f17" b="f18"/>
              <a:pathLst>
                <a:path w="2858013" h="6866467">
                  <a:moveTo>
                    <a:pt x="f2" y="f2"/>
                  </a:moveTo>
                  <a:lnTo>
                    <a:pt x="f3" y="f2"/>
                  </a:lnTo>
                  <a:lnTo>
                    <a:pt x="f3" y="f4"/>
                  </a:lnTo>
                  <a:lnTo>
                    <a:pt x="f5" y="f4"/>
                  </a:lnTo>
                  <a:lnTo>
                    <a:pt x="f2" y="f2"/>
                  </a:lnTo>
                  <a:close/>
                </a:path>
              </a:pathLst>
            </a:custGeom>
            <a:solidFill>
              <a:srgbClr val="3F7819">
                <a:alpha val="70000"/>
              </a:srgbClr>
            </a:solid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IN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  <p:sp>
          <p:nvSpPr>
            <p:cNvPr id="9" name="Rectangle 28">
              <a:extLst>
                <a:ext uri="{FF2B5EF4-FFF2-40B4-BE49-F238E27FC236}">
                  <a16:creationId xmlns:a16="http://schemas.microsoft.com/office/drawing/2014/main" id="{A931C100-EAD6-3C56-1BE1-E6031506CED6}"/>
                </a:ext>
              </a:extLst>
            </p:cNvPr>
            <p:cNvSpPr/>
            <p:nvPr/>
          </p:nvSpPr>
          <p:spPr>
            <a:xfrm>
              <a:off x="10898733" y="-8467"/>
              <a:ext cx="1290090" cy="6866467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1290094"/>
                <a:gd name="f4" fmla="val 6858000"/>
                <a:gd name="f5" fmla="val 1019735"/>
                <a:gd name="f6" fmla="*/ f0 1 1290094"/>
                <a:gd name="f7" fmla="*/ f1 1 6858000"/>
                <a:gd name="f8" fmla="+- f4 0 f2"/>
                <a:gd name="f9" fmla="+- f3 0 f2"/>
                <a:gd name="f10" fmla="*/ f9 1 1290094"/>
                <a:gd name="f11" fmla="*/ f8 1 6858000"/>
                <a:gd name="f12" fmla="*/ f2 1 f10"/>
                <a:gd name="f13" fmla="*/ f3 1 f10"/>
                <a:gd name="f14" fmla="*/ f2 1 f11"/>
                <a:gd name="f15" fmla="*/ f4 1 f11"/>
                <a:gd name="f16" fmla="*/ f12 f6 1"/>
                <a:gd name="f17" fmla="*/ f13 f6 1"/>
                <a:gd name="f18" fmla="*/ f15 f7 1"/>
                <a:gd name="f19" fmla="*/ f14 f7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6" t="f19" r="f17" b="f18"/>
              <a:pathLst>
                <a:path w="1290094" h="6858000">
                  <a:moveTo>
                    <a:pt x="f5" y="f2"/>
                  </a:moveTo>
                  <a:lnTo>
                    <a:pt x="f3" y="f2"/>
                  </a:lnTo>
                  <a:lnTo>
                    <a:pt x="f3" y="f4"/>
                  </a:lnTo>
                  <a:lnTo>
                    <a:pt x="f2" y="f4"/>
                  </a:lnTo>
                  <a:lnTo>
                    <a:pt x="f5" y="f2"/>
                  </a:lnTo>
                  <a:close/>
                </a:path>
              </a:pathLst>
            </a:custGeom>
            <a:solidFill>
              <a:srgbClr val="C0E474">
                <a:alpha val="70000"/>
              </a:srgbClr>
            </a:solid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IN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  <p:sp>
          <p:nvSpPr>
            <p:cNvPr id="10" name="Rectangle 29">
              <a:extLst>
                <a:ext uri="{FF2B5EF4-FFF2-40B4-BE49-F238E27FC236}">
                  <a16:creationId xmlns:a16="http://schemas.microsoft.com/office/drawing/2014/main" id="{959D3554-B9B0-C37E-8969-DD386B22EE8E}"/>
                </a:ext>
              </a:extLst>
            </p:cNvPr>
            <p:cNvSpPr/>
            <p:nvPr/>
          </p:nvSpPr>
          <p:spPr>
            <a:xfrm>
              <a:off x="10938994" y="-8467"/>
              <a:ext cx="1249829" cy="6866467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1249825"/>
                <a:gd name="f4" fmla="val 6858000"/>
                <a:gd name="f5" fmla="val 1109382"/>
                <a:gd name="f6" fmla="*/ f0 1 1249825"/>
                <a:gd name="f7" fmla="*/ f1 1 6858000"/>
                <a:gd name="f8" fmla="+- f4 0 f2"/>
                <a:gd name="f9" fmla="+- f3 0 f2"/>
                <a:gd name="f10" fmla="*/ f9 1 1249825"/>
                <a:gd name="f11" fmla="*/ f8 1 6858000"/>
                <a:gd name="f12" fmla="*/ f2 1 f10"/>
                <a:gd name="f13" fmla="*/ f3 1 f10"/>
                <a:gd name="f14" fmla="*/ f2 1 f11"/>
                <a:gd name="f15" fmla="*/ f4 1 f11"/>
                <a:gd name="f16" fmla="*/ f12 f6 1"/>
                <a:gd name="f17" fmla="*/ f13 f6 1"/>
                <a:gd name="f18" fmla="*/ f15 f7 1"/>
                <a:gd name="f19" fmla="*/ f14 f7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6" t="f19" r="f17" b="f18"/>
              <a:pathLst>
                <a:path w="1249825" h="6858000">
                  <a:moveTo>
                    <a:pt x="f2" y="f2"/>
                  </a:moveTo>
                  <a:lnTo>
                    <a:pt x="f3" y="f2"/>
                  </a:lnTo>
                  <a:lnTo>
                    <a:pt x="f3" y="f4"/>
                  </a:lnTo>
                  <a:lnTo>
                    <a:pt x="f5" y="f4"/>
                  </a:lnTo>
                  <a:lnTo>
                    <a:pt x="f2" y="f2"/>
                  </a:lnTo>
                  <a:close/>
                </a:path>
              </a:pathLst>
            </a:custGeom>
            <a:solidFill>
              <a:srgbClr val="90C226">
                <a:alpha val="65000"/>
              </a:srgbClr>
            </a:solid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IN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  <p:sp>
          <p:nvSpPr>
            <p:cNvPr id="11" name="Isosceles Triangle 30">
              <a:extLst>
                <a:ext uri="{FF2B5EF4-FFF2-40B4-BE49-F238E27FC236}">
                  <a16:creationId xmlns:a16="http://schemas.microsoft.com/office/drawing/2014/main" id="{21BF7FCA-7BBB-23EF-C2D7-7BF3092459FE}"/>
                </a:ext>
              </a:extLst>
            </p:cNvPr>
            <p:cNvSpPr/>
            <p:nvPr/>
          </p:nvSpPr>
          <p:spPr>
            <a:xfrm>
              <a:off x="10371664" y="3589870"/>
              <a:ext cx="1817159" cy="3268129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ss"/>
                <a:gd name="f6" fmla="val 0"/>
                <a:gd name="f7" fmla="val 100000"/>
                <a:gd name="f8" fmla="+- 0 0 -360"/>
                <a:gd name="f9" fmla="+- 0 0 -270"/>
                <a:gd name="f10" fmla="+- 0 0 -180"/>
                <a:gd name="f11" fmla="+- 0 0 -90"/>
                <a:gd name="f12" fmla="abs f3"/>
                <a:gd name="f13" fmla="abs f4"/>
                <a:gd name="f14" fmla="abs f5"/>
                <a:gd name="f15" fmla="*/ f8 f0 1"/>
                <a:gd name="f16" fmla="*/ f9 f0 1"/>
                <a:gd name="f17" fmla="*/ f10 f0 1"/>
                <a:gd name="f18" fmla="*/ f11 f0 1"/>
                <a:gd name="f19" fmla="?: f12 f3 1"/>
                <a:gd name="f20" fmla="?: f13 f4 1"/>
                <a:gd name="f21" fmla="?: f14 f5 1"/>
                <a:gd name="f22" fmla="*/ f15 1 f2"/>
                <a:gd name="f23" fmla="*/ f16 1 f2"/>
                <a:gd name="f24" fmla="*/ f17 1 f2"/>
                <a:gd name="f25" fmla="*/ f18 1 f2"/>
                <a:gd name="f26" fmla="*/ f19 1 21600"/>
                <a:gd name="f27" fmla="*/ f20 1 21600"/>
                <a:gd name="f28" fmla="*/ 21600 f19 1"/>
                <a:gd name="f29" fmla="*/ 21600 f20 1"/>
                <a:gd name="f30" fmla="+- f22 0 f1"/>
                <a:gd name="f31" fmla="+- f23 0 f1"/>
                <a:gd name="f32" fmla="+- f24 0 f1"/>
                <a:gd name="f33" fmla="+- f25 0 f1"/>
                <a:gd name="f34" fmla="min f27 f26"/>
                <a:gd name="f35" fmla="*/ f28 1 f21"/>
                <a:gd name="f36" fmla="*/ f29 1 f21"/>
                <a:gd name="f37" fmla="val f35"/>
                <a:gd name="f38" fmla="val f36"/>
                <a:gd name="f39" fmla="*/ f6 f34 1"/>
                <a:gd name="f40" fmla="+- f38 0 f6"/>
                <a:gd name="f41" fmla="+- f37 0 f6"/>
                <a:gd name="f42" fmla="*/ f38 f34 1"/>
                <a:gd name="f43" fmla="*/ f37 f34 1"/>
                <a:gd name="f44" fmla="*/ f40 1 2"/>
                <a:gd name="f45" fmla="*/ f41 1 2"/>
                <a:gd name="f46" fmla="*/ f41 f7 1"/>
                <a:gd name="f47" fmla="+- f6 f44 0"/>
                <a:gd name="f48" fmla="*/ f46 1 200000"/>
                <a:gd name="f49" fmla="*/ f46 1 100000"/>
                <a:gd name="f50" fmla="+- f48 f45 0"/>
                <a:gd name="f51" fmla="*/ f48 f34 1"/>
                <a:gd name="f52" fmla="*/ f47 f34 1"/>
                <a:gd name="f53" fmla="*/ f49 f34 1"/>
                <a:gd name="f54" fmla="*/ f50 f34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0">
                  <a:pos x="f53" y="f39"/>
                </a:cxn>
                <a:cxn ang="f31">
                  <a:pos x="f51" y="f52"/>
                </a:cxn>
                <a:cxn ang="f32">
                  <a:pos x="f39" y="f42"/>
                </a:cxn>
                <a:cxn ang="f32">
                  <a:pos x="f53" y="f42"/>
                </a:cxn>
                <a:cxn ang="f32">
                  <a:pos x="f43" y="f42"/>
                </a:cxn>
                <a:cxn ang="f33">
                  <a:pos x="f54" y="f52"/>
                </a:cxn>
              </a:cxnLst>
              <a:rect l="f51" t="f52" r="f54" b="f42"/>
              <a:pathLst>
                <a:path>
                  <a:moveTo>
                    <a:pt x="f39" y="f42"/>
                  </a:moveTo>
                  <a:lnTo>
                    <a:pt x="f53" y="f39"/>
                  </a:lnTo>
                  <a:lnTo>
                    <a:pt x="f43" y="f42"/>
                  </a:lnTo>
                  <a:close/>
                </a:path>
              </a:pathLst>
            </a:custGeom>
            <a:solidFill>
              <a:srgbClr val="90C226">
                <a:alpha val="80000"/>
              </a:srgbClr>
            </a:solid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IN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  <p:sp>
          <p:nvSpPr>
            <p:cNvPr id="12" name="Isosceles Triangle 18">
              <a:extLst>
                <a:ext uri="{FF2B5EF4-FFF2-40B4-BE49-F238E27FC236}">
                  <a16:creationId xmlns:a16="http://schemas.microsoft.com/office/drawing/2014/main" id="{1774DBBE-DED0-A8EB-0861-30FEA0F00D33}"/>
                </a:ext>
              </a:extLst>
            </p:cNvPr>
            <p:cNvSpPr/>
            <p:nvPr/>
          </p:nvSpPr>
          <p:spPr>
            <a:xfrm rot="10799991">
              <a:off x="-65" y="0"/>
              <a:ext cx="842592" cy="5666152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ss"/>
                <a:gd name="f6" fmla="val 0"/>
                <a:gd name="f7" fmla="val 100000"/>
                <a:gd name="f8" fmla="+- 0 0 -360"/>
                <a:gd name="f9" fmla="+- 0 0 -270"/>
                <a:gd name="f10" fmla="+- 0 0 -180"/>
                <a:gd name="f11" fmla="+- 0 0 -90"/>
                <a:gd name="f12" fmla="abs f3"/>
                <a:gd name="f13" fmla="abs f4"/>
                <a:gd name="f14" fmla="abs f5"/>
                <a:gd name="f15" fmla="*/ f8 f0 1"/>
                <a:gd name="f16" fmla="*/ f9 f0 1"/>
                <a:gd name="f17" fmla="*/ f10 f0 1"/>
                <a:gd name="f18" fmla="*/ f11 f0 1"/>
                <a:gd name="f19" fmla="?: f12 f3 1"/>
                <a:gd name="f20" fmla="?: f13 f4 1"/>
                <a:gd name="f21" fmla="?: f14 f5 1"/>
                <a:gd name="f22" fmla="*/ f15 1 f2"/>
                <a:gd name="f23" fmla="*/ f16 1 f2"/>
                <a:gd name="f24" fmla="*/ f17 1 f2"/>
                <a:gd name="f25" fmla="*/ f18 1 f2"/>
                <a:gd name="f26" fmla="*/ f19 1 21600"/>
                <a:gd name="f27" fmla="*/ f20 1 21600"/>
                <a:gd name="f28" fmla="*/ 21600 f19 1"/>
                <a:gd name="f29" fmla="*/ 21600 f20 1"/>
                <a:gd name="f30" fmla="+- f22 0 f1"/>
                <a:gd name="f31" fmla="+- f23 0 f1"/>
                <a:gd name="f32" fmla="+- f24 0 f1"/>
                <a:gd name="f33" fmla="+- f25 0 f1"/>
                <a:gd name="f34" fmla="min f27 f26"/>
                <a:gd name="f35" fmla="*/ f28 1 f21"/>
                <a:gd name="f36" fmla="*/ f29 1 f21"/>
                <a:gd name="f37" fmla="val f35"/>
                <a:gd name="f38" fmla="val f36"/>
                <a:gd name="f39" fmla="*/ f6 f34 1"/>
                <a:gd name="f40" fmla="+- f38 0 f6"/>
                <a:gd name="f41" fmla="+- f37 0 f6"/>
                <a:gd name="f42" fmla="*/ f38 f34 1"/>
                <a:gd name="f43" fmla="*/ f37 f34 1"/>
                <a:gd name="f44" fmla="*/ f40 1 2"/>
                <a:gd name="f45" fmla="*/ f41 1 2"/>
                <a:gd name="f46" fmla="*/ f41 f7 1"/>
                <a:gd name="f47" fmla="+- f6 f44 0"/>
                <a:gd name="f48" fmla="*/ f46 1 200000"/>
                <a:gd name="f49" fmla="*/ f46 1 100000"/>
                <a:gd name="f50" fmla="+- f48 f45 0"/>
                <a:gd name="f51" fmla="*/ f48 f34 1"/>
                <a:gd name="f52" fmla="*/ f47 f34 1"/>
                <a:gd name="f53" fmla="*/ f49 f34 1"/>
                <a:gd name="f54" fmla="*/ f50 f34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0">
                  <a:pos x="f53" y="f39"/>
                </a:cxn>
                <a:cxn ang="f31">
                  <a:pos x="f51" y="f52"/>
                </a:cxn>
                <a:cxn ang="f32">
                  <a:pos x="f39" y="f42"/>
                </a:cxn>
                <a:cxn ang="f32">
                  <a:pos x="f53" y="f42"/>
                </a:cxn>
                <a:cxn ang="f32">
                  <a:pos x="f43" y="f42"/>
                </a:cxn>
                <a:cxn ang="f33">
                  <a:pos x="f54" y="f52"/>
                </a:cxn>
              </a:cxnLst>
              <a:rect l="f51" t="f52" r="f54" b="f42"/>
              <a:pathLst>
                <a:path>
                  <a:moveTo>
                    <a:pt x="f39" y="f42"/>
                  </a:moveTo>
                  <a:lnTo>
                    <a:pt x="f53" y="f39"/>
                  </a:lnTo>
                  <a:lnTo>
                    <a:pt x="f43" y="f42"/>
                  </a:lnTo>
                  <a:close/>
                </a:path>
              </a:pathLst>
            </a:custGeom>
            <a:solidFill>
              <a:srgbClr val="90C226">
                <a:alpha val="85000"/>
              </a:srgbClr>
            </a:solid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IN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id="{C0D73333-9FAB-B282-E3B3-05FE80C85CB3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507068" y="2404533"/>
            <a:ext cx="7766931" cy="1646304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FA807B77-843B-42B2-244C-3E8270D43DA1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507068" y="4050828"/>
            <a:ext cx="7766931" cy="1096895"/>
          </a:xfrm>
        </p:spPr>
        <p:txBody>
          <a:bodyPr/>
          <a:lstStyle>
            <a:lvl1pPr marL="0" indent="0" algn="r">
              <a:buNone/>
              <a:defRPr>
                <a:solidFill>
                  <a:srgbClr val="7F7F7F"/>
                </a:solidFill>
              </a:defRPr>
            </a:lvl1pPr>
          </a:lstStyle>
          <a:p>
            <a:pPr lvl="0"/>
            <a:r>
              <a:rPr lang="en-US"/>
              <a:t>Click to edit Master subtitle style</a:t>
            </a:r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C424FEC1-87B5-E63F-B08F-21D595D4210F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FC6021F-3B1B-4639-9E84-76DAC03FD102}" type="datetime1">
              <a:rPr lang="en-IN"/>
              <a:pPr lvl="0"/>
              <a:t>19-02-2024</a:t>
            </a:fld>
            <a:endParaRPr lang="en-IN"/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7AF1FD62-C07A-30DC-3B8F-BBBAE779B226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IN"/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059F4533-B56D-CE52-60B7-C3F2E1CE988E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753A2D6-278B-42D6-8B6C-C296FBD95E7D}" type="slidenum"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88740933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3E75E6-B71C-CE8D-4969-287FF2D3CE2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77332" y="609603"/>
            <a:ext cx="8596667" cy="3403597"/>
          </a:xfrm>
        </p:spPr>
        <p:txBody>
          <a:bodyPr anchor="ctr"/>
          <a:lstStyle>
            <a:lvl1pPr>
              <a:defRPr sz="440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9B96EF-D9D6-E52F-3E59-522C621245B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77332" y="4470401"/>
            <a:ext cx="8596667" cy="1570957"/>
          </a:xfrm>
        </p:spPr>
        <p:txBody>
          <a:bodyPr anchor="ctr"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3D8C37-DB79-BC5C-989A-CE1A67966CD8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B7983C8-DF51-48DB-94F8-D906ACF7D657}" type="datetime1">
              <a:rPr lang="en-IN"/>
              <a:pPr lvl="0"/>
              <a:t>19-02-2024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3D9494-6B75-4DA5-B821-30820EBF659E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ECC83E-C916-7445-2E73-E7BA69908A3C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DB20F92-E79F-4933-B143-9A531F4BC259}" type="slidenum"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007211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2E6779-961A-3636-5018-91E0323475E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31334" y="609603"/>
            <a:ext cx="8094131" cy="3022604"/>
          </a:xfrm>
        </p:spPr>
        <p:txBody>
          <a:bodyPr anchor="ctr"/>
          <a:lstStyle>
            <a:lvl1pPr>
              <a:defRPr sz="440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159C9181-9647-8148-E074-7CB5CA0CD11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366141" y="3632197"/>
            <a:ext cx="7224528" cy="381003"/>
          </a:xfrm>
        </p:spPr>
        <p:txBody>
          <a:bodyPr anchor="ctr">
            <a:noAutofit/>
          </a:bodyPr>
          <a:lstStyle>
            <a:lvl1pPr marL="0" indent="0">
              <a:buNone/>
              <a:defRPr sz="1600">
                <a:solidFill>
                  <a:srgbClr val="7F7F7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7229DCDD-2132-C25E-E33A-6B71FC2ED9E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77332" y="4470401"/>
            <a:ext cx="8596667" cy="1570957"/>
          </a:xfrm>
        </p:spPr>
        <p:txBody>
          <a:bodyPr anchor="ctr"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19636D65-1211-C354-FC85-7B2D5B4342E1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1C44755E-6AE1-4771-A0F1-2EE16FB2F333}" type="datetime1">
              <a:rPr lang="en-IN"/>
              <a:pPr lvl="0"/>
              <a:t>19-02-2024</a:t>
            </a:fld>
            <a:endParaRPr lang="en-IN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8C466E94-9F6F-FB34-0406-5854BD40C4C9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IN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08A6DC22-124B-271E-9BB5-268950BC0952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5AF2C7EA-DFB8-4827-B355-7C8895C5CC77}" type="slidenum">
              <a:t>‹#›</a:t>
            </a:fld>
            <a:endParaRPr lang="en-IN"/>
          </a:p>
        </p:txBody>
      </p:sp>
      <p:sp>
        <p:nvSpPr>
          <p:cNvPr id="8" name="TextBox 19">
            <a:extLst>
              <a:ext uri="{FF2B5EF4-FFF2-40B4-BE49-F238E27FC236}">
                <a16:creationId xmlns:a16="http://schemas.microsoft.com/office/drawing/2014/main" id="{3539997F-37F2-2A1A-86AD-51F992A50038}"/>
              </a:ext>
            </a:extLst>
          </p:cNvPr>
          <p:cNvSpPr txBox="1"/>
          <p:nvPr/>
        </p:nvSpPr>
        <p:spPr>
          <a:xfrm>
            <a:off x="541873" y="790379"/>
            <a:ext cx="609603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0" b="0" i="0" u="none" strike="noStrike" kern="1200" cap="none" spc="0" baseline="0">
                <a:solidFill>
                  <a:srgbClr val="C0E474"/>
                </a:solidFill>
                <a:uFillTx/>
                <a:latin typeface="Arial"/>
              </a:rPr>
              <a:t>“</a:t>
            </a:r>
          </a:p>
        </p:txBody>
      </p:sp>
      <p:sp>
        <p:nvSpPr>
          <p:cNvPr id="9" name="TextBox 21">
            <a:extLst>
              <a:ext uri="{FF2B5EF4-FFF2-40B4-BE49-F238E27FC236}">
                <a16:creationId xmlns:a16="http://schemas.microsoft.com/office/drawing/2014/main" id="{6A300B7A-4953-0B45-ADDB-822028F1C992}"/>
              </a:ext>
            </a:extLst>
          </p:cNvPr>
          <p:cNvSpPr txBox="1"/>
          <p:nvPr/>
        </p:nvSpPr>
        <p:spPr>
          <a:xfrm>
            <a:off x="8893015" y="2886559"/>
            <a:ext cx="609603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0" b="0" i="0" u="none" strike="noStrike" kern="1200" cap="none" spc="0" baseline="0">
                <a:solidFill>
                  <a:srgbClr val="C0E474"/>
                </a:solidFill>
                <a:uFillTx/>
                <a:latin typeface="Arial"/>
              </a:rPr>
              <a:t>”</a:t>
            </a:r>
            <a:endParaRPr lang="en-US" sz="1800" b="0" i="0" u="none" strike="noStrike" kern="1200" cap="none" spc="0" baseline="0">
              <a:solidFill>
                <a:srgbClr val="C0E474"/>
              </a:solidFill>
              <a:uFillTx/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238833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72A92-5CDA-2853-6775-F42058C9F6D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77332" y="1931990"/>
            <a:ext cx="8596667" cy="2595460"/>
          </a:xfrm>
        </p:spPr>
        <p:txBody>
          <a:bodyPr anchor="b"/>
          <a:lstStyle>
            <a:lvl1pPr>
              <a:defRPr sz="440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DE9391-ACA2-0F80-7EE4-53E486A8A07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77332" y="4527450"/>
            <a:ext cx="8596667" cy="151391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37DFAD-9510-ACEF-62AA-1888CB48FF84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462DC94-1C01-49F1-9C22-46970EC2EBA0}" type="datetime1">
              <a:rPr lang="en-IN"/>
              <a:pPr lvl="0"/>
              <a:t>19-02-2024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651DB8-0B7C-73A9-822F-848B33FE3CF5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5A886E-09E7-62F9-3190-235552B1384F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1D016FC-EDBC-417C-B554-08980E531212}" type="slidenum"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556688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59CF24-10A5-E285-3861-5FD05BA81D8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31334" y="609603"/>
            <a:ext cx="8094131" cy="3022604"/>
          </a:xfrm>
        </p:spPr>
        <p:txBody>
          <a:bodyPr anchor="ctr"/>
          <a:lstStyle>
            <a:lvl1pPr>
              <a:defRPr sz="440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B1488D0D-4D0C-6A2C-E43C-43004A978BA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77332" y="4013201"/>
            <a:ext cx="8596667" cy="514249"/>
          </a:xfrm>
        </p:spPr>
        <p:txBody>
          <a:bodyPr anchor="b"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F5D86BA6-5BD4-DF27-44EC-33F59315725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77332" y="4527450"/>
            <a:ext cx="8596667" cy="1513917"/>
          </a:xfrm>
        </p:spPr>
        <p:txBody>
          <a:bodyPr/>
          <a:lstStyle>
            <a:lvl1pPr marL="0" indent="0">
              <a:buNone/>
              <a:defRPr>
                <a:solidFill>
                  <a:srgbClr val="7F7F7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B0A68630-DC4D-0438-C3D5-4B62ABEF561F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14D06F5-564B-4C5D-8370-3E6032F8474C}" type="datetime1">
              <a:rPr lang="en-IN"/>
              <a:pPr lvl="0"/>
              <a:t>19-02-2024</a:t>
            </a:fld>
            <a:endParaRPr lang="en-IN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D627945B-F27E-3BDC-E0A3-77F7B0CA0281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IN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83219CC-5984-1972-82A7-E257C09D7491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BC9FF68-19E4-4679-BB4B-020FA93C4DE6}" type="slidenum">
              <a:t>‹#›</a:t>
            </a:fld>
            <a:endParaRPr lang="en-IN"/>
          </a:p>
        </p:txBody>
      </p:sp>
      <p:sp>
        <p:nvSpPr>
          <p:cNvPr id="8" name="TextBox 23">
            <a:extLst>
              <a:ext uri="{FF2B5EF4-FFF2-40B4-BE49-F238E27FC236}">
                <a16:creationId xmlns:a16="http://schemas.microsoft.com/office/drawing/2014/main" id="{3479DDB8-0F25-F18C-F42E-E23D8372197E}"/>
              </a:ext>
            </a:extLst>
          </p:cNvPr>
          <p:cNvSpPr txBox="1"/>
          <p:nvPr/>
        </p:nvSpPr>
        <p:spPr>
          <a:xfrm>
            <a:off x="541873" y="790379"/>
            <a:ext cx="609603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0" b="0" i="0" u="none" strike="noStrike" kern="1200" cap="none" spc="0" baseline="0">
                <a:solidFill>
                  <a:srgbClr val="C0E474"/>
                </a:solidFill>
                <a:uFillTx/>
                <a:latin typeface="Arial"/>
              </a:rPr>
              <a:t>“</a:t>
            </a:r>
          </a:p>
        </p:txBody>
      </p:sp>
      <p:sp>
        <p:nvSpPr>
          <p:cNvPr id="9" name="TextBox 24">
            <a:extLst>
              <a:ext uri="{FF2B5EF4-FFF2-40B4-BE49-F238E27FC236}">
                <a16:creationId xmlns:a16="http://schemas.microsoft.com/office/drawing/2014/main" id="{1C3B9FC8-344E-51C2-77BC-F206BD648F69}"/>
              </a:ext>
            </a:extLst>
          </p:cNvPr>
          <p:cNvSpPr txBox="1"/>
          <p:nvPr/>
        </p:nvSpPr>
        <p:spPr>
          <a:xfrm>
            <a:off x="8893015" y="2886559"/>
            <a:ext cx="609603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0" b="0" i="0" u="none" strike="noStrike" kern="1200" cap="none" spc="0" baseline="0">
                <a:solidFill>
                  <a:srgbClr val="C0E474"/>
                </a:solidFill>
                <a:uFillTx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745414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2930CC-416C-76C7-043E-4DFB42BAB3E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85800" y="609603"/>
            <a:ext cx="8588200" cy="3022604"/>
          </a:xfrm>
        </p:spPr>
        <p:txBody>
          <a:bodyPr anchor="ctr"/>
          <a:lstStyle>
            <a:lvl1pPr>
              <a:defRPr sz="440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CE2EA3A5-CE35-EB6B-E19A-295A6A047CD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77332" y="4013201"/>
            <a:ext cx="8596667" cy="514249"/>
          </a:xfrm>
        </p:spPr>
        <p:txBody>
          <a:bodyPr anchor="b">
            <a:noAutofit/>
          </a:bodyPr>
          <a:lstStyle>
            <a:lvl1pPr marL="0" indent="0">
              <a:buNone/>
              <a:defRPr sz="2400">
                <a:solidFill>
                  <a:srgbClr val="90C22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71522BD1-C50C-C050-40F1-7D0B423347A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77332" y="4527450"/>
            <a:ext cx="8596667" cy="1513917"/>
          </a:xfrm>
        </p:spPr>
        <p:txBody>
          <a:bodyPr/>
          <a:lstStyle>
            <a:lvl1pPr marL="0" indent="0">
              <a:buNone/>
              <a:defRPr>
                <a:solidFill>
                  <a:srgbClr val="7F7F7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513FBD64-E8BF-ADA1-B96F-E7619FACF624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17A7F67-11A2-4A13-8FF5-3076BD2924C1}" type="datetime1">
              <a:rPr lang="en-IN"/>
              <a:pPr lvl="0"/>
              <a:t>19-02-2024</a:t>
            </a:fld>
            <a:endParaRPr lang="en-IN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7A212DEA-7277-8197-076F-253AD833B371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IN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A313B52E-3EDD-31BB-1E22-0AC43554F3E5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3DFE9C7-46F9-4A52-9643-574C3078BB20}" type="slidenum"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891484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EF8A09-6145-149B-F3E8-A15F20E61738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D126ECB-12E5-DAAA-0ACD-99CCEC42A2D6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C3D69D-875C-ED1B-4C1A-CC781CD1BA64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81B07F3-DC06-4EC3-938A-F4BF34514C4C}" type="datetime1">
              <a:rPr lang="en-IN"/>
              <a:pPr lvl="0"/>
              <a:t>19-02-2024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8A88FD-D10C-7E27-FABB-2ABA410B2405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30FAB5-A72A-4AD9-6AB5-C664702C6611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16B9D4CD-B64E-4FFF-BE32-67AA5A7505F9}" type="slidenum"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276705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11EA696-7656-566B-8D31-C0FEFB99BB42}"/>
              </a:ext>
            </a:extLst>
          </p:cNvPr>
          <p:cNvSpPr txBox="1">
            <a:spLocks noGrp="1"/>
          </p:cNvSpPr>
          <p:nvPr>
            <p:ph type="title" orient="vert"/>
          </p:nvPr>
        </p:nvSpPr>
        <p:spPr>
          <a:xfrm>
            <a:off x="7967670" y="609603"/>
            <a:ext cx="1304739" cy="5251454"/>
          </a:xfrm>
        </p:spPr>
        <p:txBody>
          <a:bodyPr vert="eaVert" anchor="ctr"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49206E1-E890-FE08-06CD-C8A9269F1474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>
          <a:xfrm>
            <a:off x="677332" y="609603"/>
            <a:ext cx="7060146" cy="5251454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9152EE-C4C6-0843-ADA1-2E90B8E736D0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DDB4335-E1CA-4660-9326-0B7F8B46C679}" type="datetime1">
              <a:rPr lang="en-IN"/>
              <a:pPr lvl="0"/>
              <a:t>19-02-2024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B5187A-C5D9-4938-4E3E-767BD41F005A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48DA3E-1FAA-F6B3-4B20-80F8ED96B04D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535623F-57B5-40D5-8D2E-F8709AC76775}" type="slidenum"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758899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6">
            <a:extLst>
              <a:ext uri="{FF2B5EF4-FFF2-40B4-BE49-F238E27FC236}">
                <a16:creationId xmlns:a16="http://schemas.microsoft.com/office/drawing/2014/main" id="{F1B2FBF0-6463-1201-FD9A-623EBA376EA7}"/>
              </a:ext>
            </a:extLst>
          </p:cNvPr>
          <p:cNvGrpSpPr/>
          <p:nvPr/>
        </p:nvGrpSpPr>
        <p:grpSpPr>
          <a:xfrm>
            <a:off x="0" y="0"/>
            <a:ext cx="12191996" cy="6858000"/>
            <a:chOff x="0" y="0"/>
            <a:chExt cx="12191996" cy="6858000"/>
          </a:xfrm>
        </p:grpSpPr>
        <p:sp>
          <p:nvSpPr>
            <p:cNvPr id="3" name="Rectangle 8">
              <a:extLst>
                <a:ext uri="{FF2B5EF4-FFF2-40B4-BE49-F238E27FC236}">
                  <a16:creationId xmlns:a16="http://schemas.microsoft.com/office/drawing/2014/main" id="{A3F6967B-1A37-9A00-C8D5-2425FCBEB457}"/>
                </a:ext>
              </a:extLst>
            </p:cNvPr>
            <p:cNvSpPr/>
            <p:nvPr/>
          </p:nvSpPr>
          <p:spPr>
            <a:xfrm>
              <a:off x="0" y="0"/>
              <a:ext cx="12191996" cy="6858000"/>
            </a:xfrm>
            <a:prstGeom prst="rect">
              <a:avLst/>
            </a:prstGeom>
            <a:blipFill>
              <a:blip r:embed="rId2">
                <a:alphaModFix/>
              </a:blip>
              <a:stretch>
                <a:fillRect/>
              </a:stretch>
            </a:blip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IN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  <p:sp>
          <p:nvSpPr>
            <p:cNvPr id="4" name="Freeform 5">
              <a:extLst>
                <a:ext uri="{FF2B5EF4-FFF2-40B4-BE49-F238E27FC236}">
                  <a16:creationId xmlns:a16="http://schemas.microsoft.com/office/drawing/2014/main" id="{01450353-A4DD-E14A-02C7-C27EAD36274E}"/>
                </a:ext>
              </a:extLst>
            </p:cNvPr>
            <p:cNvSpPr/>
            <p:nvPr/>
          </p:nvSpPr>
          <p:spPr>
            <a:xfrm>
              <a:off x="0" y="1591"/>
              <a:ext cx="12191996" cy="6856408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15356"/>
                <a:gd name="f4" fmla="val 8638"/>
                <a:gd name="f5" fmla="val 14748"/>
                <a:gd name="f6" fmla="val 8038"/>
                <a:gd name="f7" fmla="val 600"/>
                <a:gd name="f8" fmla="val 592"/>
                <a:gd name="f9" fmla="*/ f0 1 15356"/>
                <a:gd name="f10" fmla="*/ f1 1 8638"/>
                <a:gd name="f11" fmla="+- f4 0 f2"/>
                <a:gd name="f12" fmla="+- f3 0 f2"/>
                <a:gd name="f13" fmla="*/ f12 1 15356"/>
                <a:gd name="f14" fmla="*/ f11 1 8638"/>
                <a:gd name="f15" fmla="*/ 0 1 f13"/>
                <a:gd name="f16" fmla="*/ f3 1 f13"/>
                <a:gd name="f17" fmla="*/ 0 1 f14"/>
                <a:gd name="f18" fmla="*/ f4 1 f14"/>
                <a:gd name="f19" fmla="*/ f15 f9 1"/>
                <a:gd name="f20" fmla="*/ f16 f9 1"/>
                <a:gd name="f21" fmla="*/ f18 f10 1"/>
                <a:gd name="f22" fmla="*/ f17 f1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9" t="f22" r="f20" b="f21"/>
              <a:pathLst>
                <a:path w="15356" h="8638">
                  <a:moveTo>
                    <a:pt x="f2" y="f2"/>
                  </a:moveTo>
                  <a:lnTo>
                    <a:pt x="f2" y="f4"/>
                  </a:lnTo>
                  <a:lnTo>
                    <a:pt x="f3" y="f4"/>
                  </a:lnTo>
                  <a:lnTo>
                    <a:pt x="f3" y="f2"/>
                  </a:lnTo>
                  <a:lnTo>
                    <a:pt x="f2" y="f2"/>
                  </a:lnTo>
                  <a:close/>
                  <a:moveTo>
                    <a:pt x="f5" y="f6"/>
                  </a:moveTo>
                  <a:lnTo>
                    <a:pt x="f7" y="f6"/>
                  </a:lnTo>
                  <a:lnTo>
                    <a:pt x="f7" y="f8"/>
                  </a:lnTo>
                  <a:lnTo>
                    <a:pt x="f5" y="f8"/>
                  </a:lnTo>
                  <a:lnTo>
                    <a:pt x="f5" y="f6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IN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</p:grpSp>
      <p:sp>
        <p:nvSpPr>
          <p:cNvPr id="5" name="Title 1">
            <a:extLst>
              <a:ext uri="{FF2B5EF4-FFF2-40B4-BE49-F238E27FC236}">
                <a16:creationId xmlns:a16="http://schemas.microsoft.com/office/drawing/2014/main" id="{1186C876-A8B0-2F3B-E7BB-342B42E78204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154951" y="2099736"/>
            <a:ext cx="8825660" cy="2677646"/>
          </a:xfrm>
        </p:spPr>
        <p:txBody>
          <a:bodyPr anchor="b"/>
          <a:lstStyle>
            <a:lvl1pPr>
              <a:defRPr sz="540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DDB8DAD7-DB3D-422D-0B6B-33C002CFC094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154951" y="4777383"/>
            <a:ext cx="8825660" cy="861419"/>
          </a:xfrm>
        </p:spPr>
        <p:txBody>
          <a:bodyPr/>
          <a:lstStyle>
            <a:lvl1pPr marL="0" indent="0">
              <a:buNone/>
              <a:defRPr cap="all">
                <a:solidFill>
                  <a:srgbClr val="EF53A5"/>
                </a:solidFill>
              </a:defRPr>
            </a:lvl1pPr>
          </a:lstStyle>
          <a:p>
            <a:pPr lvl="0"/>
            <a:r>
              <a:rPr lang="en-US"/>
              <a:t>Click to edit Master subtitle style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1FC26EF3-BB3C-E72F-F08E-DD88C1FE4013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>
          <a:xfrm rot="5400013">
            <a:off x="10158929" y="1792224"/>
            <a:ext cx="990596" cy="304796"/>
          </a:xfrm>
        </p:spPr>
        <p:txBody>
          <a:bodyPr anchor="t"/>
          <a:lstStyle>
            <a:lvl1pPr algn="l">
              <a:defRPr b="0">
                <a:solidFill>
                  <a:srgbClr val="FFFFFF"/>
                </a:solidFill>
              </a:defRPr>
            </a:lvl1pPr>
          </a:lstStyle>
          <a:p>
            <a:pPr lvl="0"/>
            <a:fld id="{88CC5F4E-69D8-48F3-96BB-6802346F0B39}" type="datetime1">
              <a:rPr lang="en-IN"/>
              <a:pPr lvl="0"/>
              <a:t>19-02-2024</a:t>
            </a:fld>
            <a:endParaRPr lang="en-IN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5CF13038-E119-072C-97EF-3784D301F7C1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>
          <a:xfrm rot="5400013">
            <a:off x="8951916" y="3227837"/>
            <a:ext cx="3859792" cy="304796"/>
          </a:xfrm>
        </p:spPr>
        <p:txBody>
          <a:bodyPr/>
          <a:lstStyle>
            <a:lvl1pPr>
              <a:defRPr b="0">
                <a:solidFill>
                  <a:srgbClr val="FFFFFF"/>
                </a:solidFill>
              </a:defRPr>
            </a:lvl1pPr>
          </a:lstStyle>
          <a:p>
            <a:pPr lvl="0"/>
            <a:endParaRPr lang="en-IN"/>
          </a:p>
        </p:txBody>
      </p:sp>
      <p:sp>
        <p:nvSpPr>
          <p:cNvPr id="9" name="Rectangle 10">
            <a:extLst>
              <a:ext uri="{FF2B5EF4-FFF2-40B4-BE49-F238E27FC236}">
                <a16:creationId xmlns:a16="http://schemas.microsoft.com/office/drawing/2014/main" id="{AB9CD70A-C7C9-1816-26F8-8C71D718EEB5}"/>
              </a:ext>
            </a:extLst>
          </p:cNvPr>
          <p:cNvSpPr/>
          <p:nvPr/>
        </p:nvSpPr>
        <p:spPr>
          <a:xfrm>
            <a:off x="10437811" y="0"/>
            <a:ext cx="685800" cy="1143000"/>
          </a:xfrm>
          <a:prstGeom prst="rect">
            <a:avLst/>
          </a:prstGeom>
          <a:solidFill>
            <a:srgbClr val="B31166"/>
          </a:solidFill>
          <a:ln cap="flat">
            <a:noFill/>
            <a:prstDash val="solid"/>
          </a:ln>
          <a:effectLst>
            <a:outerShdw dist="25402" dir="5400000" algn="tl">
              <a:srgbClr val="000000">
                <a:alpha val="45000"/>
              </a:srgbClr>
            </a:outerShdw>
          </a:effectLst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IN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A47A698B-9912-AF27-EAF5-FEFD3C35630F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6B70B46-6558-4399-961B-A3D1DDC53386}" type="slidenum"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91820419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B1DFE6-CDDD-268B-321E-610F6249724C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E00F88-7384-DADF-BE65-44591F78C941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154951" y="2603497"/>
            <a:ext cx="8825660" cy="341629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9C3353-F16E-CDA4-314E-C71B3E25FE1A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5D5C7FD4-5821-49AF-8B2D-47A57068703E}" type="datetime1">
              <a:rPr lang="en-IN"/>
              <a:pPr lvl="0"/>
              <a:t>19-02-2024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31ED2C-92A6-A04A-E228-C195F55F50D7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5FCD07-B0B9-D938-4449-31C0EB17F077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6ABDC80-BA2A-4238-831B-39EEDCB443A1}" type="slidenum"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4452317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7">
            <a:extLst>
              <a:ext uri="{FF2B5EF4-FFF2-40B4-BE49-F238E27FC236}">
                <a16:creationId xmlns:a16="http://schemas.microsoft.com/office/drawing/2014/main" id="{1E628435-4F87-FCC4-DAE9-FCFFD6B42D54}"/>
              </a:ext>
            </a:extLst>
          </p:cNvPr>
          <p:cNvGrpSpPr/>
          <p:nvPr/>
        </p:nvGrpSpPr>
        <p:grpSpPr>
          <a:xfrm>
            <a:off x="0" y="0"/>
            <a:ext cx="12191996" cy="6858000"/>
            <a:chOff x="0" y="0"/>
            <a:chExt cx="12191996" cy="6858000"/>
          </a:xfrm>
        </p:grpSpPr>
        <p:sp>
          <p:nvSpPr>
            <p:cNvPr id="3" name="Rectangle 13">
              <a:extLst>
                <a:ext uri="{FF2B5EF4-FFF2-40B4-BE49-F238E27FC236}">
                  <a16:creationId xmlns:a16="http://schemas.microsoft.com/office/drawing/2014/main" id="{E45E4B91-771B-95C1-CABC-456A1F101AC0}"/>
                </a:ext>
              </a:extLst>
            </p:cNvPr>
            <p:cNvSpPr/>
            <p:nvPr/>
          </p:nvSpPr>
          <p:spPr>
            <a:xfrm>
              <a:off x="0" y="0"/>
              <a:ext cx="12191996" cy="6858000"/>
            </a:xfrm>
            <a:prstGeom prst="rect">
              <a:avLst/>
            </a:prstGeom>
            <a:blipFill>
              <a:blip r:embed="rId2">
                <a:alphaModFix/>
              </a:blip>
              <a:stretch>
                <a:fillRect/>
              </a:stretch>
            </a:blip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IN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  <p:sp>
          <p:nvSpPr>
            <p:cNvPr id="4" name="Oval 16">
              <a:extLst>
                <a:ext uri="{FF2B5EF4-FFF2-40B4-BE49-F238E27FC236}">
                  <a16:creationId xmlns:a16="http://schemas.microsoft.com/office/drawing/2014/main" id="{41BA3D7D-E502-921F-DCD4-7553982DE117}"/>
                </a:ext>
              </a:extLst>
            </p:cNvPr>
            <p:cNvSpPr/>
            <p:nvPr/>
          </p:nvSpPr>
          <p:spPr>
            <a:xfrm>
              <a:off x="0" y="2667003"/>
              <a:ext cx="4190996" cy="4190996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gradFill>
              <a:gsLst>
                <a:gs pos="0">
                  <a:srgbClr val="9B6BF2">
                    <a:alpha val="11000"/>
                  </a:srgbClr>
                </a:gs>
                <a:gs pos="100000">
                  <a:srgbClr val="9B6BF2">
                    <a:alpha val="10000"/>
                  </a:srgbClr>
                </a:gs>
              </a:gsLst>
              <a:path path="circle">
                <a:fillToRect l="50000" t="50000" r="50000" b="50000"/>
              </a:path>
            </a:grad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IN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  <p:sp>
          <p:nvSpPr>
            <p:cNvPr id="5" name="Oval 17">
              <a:extLst>
                <a:ext uri="{FF2B5EF4-FFF2-40B4-BE49-F238E27FC236}">
                  <a16:creationId xmlns:a16="http://schemas.microsoft.com/office/drawing/2014/main" id="{5D29834F-CB0B-BABA-5DA8-2B0D0D0438EC}"/>
                </a:ext>
              </a:extLst>
            </p:cNvPr>
            <p:cNvSpPr/>
            <p:nvPr/>
          </p:nvSpPr>
          <p:spPr>
            <a:xfrm>
              <a:off x="0" y="2895603"/>
              <a:ext cx="2362196" cy="2362196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gradFill>
              <a:gsLst>
                <a:gs pos="0">
                  <a:srgbClr val="9B6BF2">
                    <a:alpha val="8000"/>
                  </a:srgbClr>
                </a:gs>
                <a:gs pos="100000">
                  <a:srgbClr val="9B6BF2">
                    <a:alpha val="8000"/>
                  </a:srgbClr>
                </a:gs>
              </a:gsLst>
              <a:path path="circle">
                <a:fillToRect l="50000" t="50000" r="50000" b="50000"/>
              </a:path>
            </a:grad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IN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  <p:sp>
          <p:nvSpPr>
            <p:cNvPr id="6" name="Oval 18">
              <a:extLst>
                <a:ext uri="{FF2B5EF4-FFF2-40B4-BE49-F238E27FC236}">
                  <a16:creationId xmlns:a16="http://schemas.microsoft.com/office/drawing/2014/main" id="{84558D0A-F396-8AD0-CB18-149729050C9E}"/>
                </a:ext>
              </a:extLst>
            </p:cNvPr>
            <p:cNvSpPr/>
            <p:nvPr/>
          </p:nvSpPr>
          <p:spPr>
            <a:xfrm>
              <a:off x="8609011" y="5867403"/>
              <a:ext cx="990596" cy="990596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gradFill>
              <a:gsLst>
                <a:gs pos="0">
                  <a:srgbClr val="9B6BF2">
                    <a:alpha val="14000"/>
                  </a:srgbClr>
                </a:gs>
                <a:gs pos="100000">
                  <a:srgbClr val="9B6BF2">
                    <a:alpha val="7000"/>
                  </a:srgbClr>
                </a:gs>
              </a:gsLst>
              <a:path path="circle">
                <a:fillToRect l="50000" t="50000" r="50000" b="50000"/>
              </a:path>
            </a:grad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IN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  <p:sp>
          <p:nvSpPr>
            <p:cNvPr id="7" name="Oval 19">
              <a:extLst>
                <a:ext uri="{FF2B5EF4-FFF2-40B4-BE49-F238E27FC236}">
                  <a16:creationId xmlns:a16="http://schemas.microsoft.com/office/drawing/2014/main" id="{FC37FBB3-9F8E-A71F-A890-CD4DDCB57D91}"/>
                </a:ext>
              </a:extLst>
            </p:cNvPr>
            <p:cNvSpPr/>
            <p:nvPr/>
          </p:nvSpPr>
          <p:spPr>
            <a:xfrm>
              <a:off x="8609011" y="1676396"/>
              <a:ext cx="2819396" cy="2819396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gradFill>
              <a:gsLst>
                <a:gs pos="0">
                  <a:srgbClr val="9B6BF2">
                    <a:alpha val="7000"/>
                  </a:srgbClr>
                </a:gs>
                <a:gs pos="100000">
                  <a:srgbClr val="9B6BF2">
                    <a:alpha val="6000"/>
                  </a:srgbClr>
                </a:gs>
              </a:gsLst>
              <a:path path="circle">
                <a:fillToRect l="50000" t="50000" r="50000" b="50000"/>
              </a:path>
            </a:grad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IN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  <p:sp>
          <p:nvSpPr>
            <p:cNvPr id="8" name="Oval 20">
              <a:extLst>
                <a:ext uri="{FF2B5EF4-FFF2-40B4-BE49-F238E27FC236}">
                  <a16:creationId xmlns:a16="http://schemas.microsoft.com/office/drawing/2014/main" id="{6282FC41-A6DE-A0A4-FB28-078BF4E35E88}"/>
                </a:ext>
              </a:extLst>
            </p:cNvPr>
            <p:cNvSpPr/>
            <p:nvPr/>
          </p:nvSpPr>
          <p:spPr>
            <a:xfrm>
              <a:off x="7999408" y="8467"/>
              <a:ext cx="1600200" cy="1600200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gradFill>
              <a:gsLst>
                <a:gs pos="0">
                  <a:srgbClr val="9B6BF2">
                    <a:alpha val="14000"/>
                  </a:srgbClr>
                </a:gs>
                <a:gs pos="100000">
                  <a:srgbClr val="9B6BF2">
                    <a:alpha val="7000"/>
                  </a:srgbClr>
                </a:gs>
              </a:gsLst>
              <a:path path="circle">
                <a:fillToRect l="50000" t="50000" r="50000" b="50000"/>
              </a:path>
            </a:grad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IN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  <p:sp>
          <p:nvSpPr>
            <p:cNvPr id="9" name="Rectangle 9">
              <a:extLst>
                <a:ext uri="{FF2B5EF4-FFF2-40B4-BE49-F238E27FC236}">
                  <a16:creationId xmlns:a16="http://schemas.microsoft.com/office/drawing/2014/main" id="{7300961B-611F-40F8-1893-6F69E4832043}"/>
                </a:ext>
              </a:extLst>
            </p:cNvPr>
            <p:cNvSpPr/>
            <p:nvPr/>
          </p:nvSpPr>
          <p:spPr>
            <a:xfrm>
              <a:off x="7289797" y="402162"/>
              <a:ext cx="4478868" cy="6053666"/>
            </a:xfrm>
            <a:prstGeom prst="rect">
              <a:avLst/>
            </a:pr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IN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44901D3E-7DED-6C52-4430-7841CDEB3C84}"/>
                </a:ext>
              </a:extLst>
            </p:cNvPr>
            <p:cNvSpPr/>
            <p:nvPr/>
          </p:nvSpPr>
          <p:spPr>
            <a:xfrm rot="16200004">
              <a:off x="3787248" y="2801652"/>
              <a:ext cx="6053666" cy="1254556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10000"/>
                <a:gd name="f4" fmla="val 8000"/>
                <a:gd name="f5" fmla="val 7970"/>
                <a:gd name="f6" fmla="val 7"/>
                <a:gd name="f7" fmla="val 9773"/>
                <a:gd name="f8" fmla="val 156"/>
                <a:gd name="f9" fmla="val 9547"/>
                <a:gd name="f10" fmla="val 298"/>
                <a:gd name="f11" fmla="val 9320"/>
                <a:gd name="f12" fmla="val 437"/>
                <a:gd name="f13" fmla="val 9092"/>
                <a:gd name="f14" fmla="val 556"/>
                <a:gd name="f15" fmla="val 8865"/>
                <a:gd name="f16" fmla="val 676"/>
                <a:gd name="f17" fmla="val 8637"/>
                <a:gd name="f18" fmla="val 788"/>
                <a:gd name="f19" fmla="val 8412"/>
                <a:gd name="f20" fmla="val 884"/>
                <a:gd name="f21" fmla="val 8184"/>
                <a:gd name="f22" fmla="val 975"/>
                <a:gd name="f23" fmla="val 7957"/>
                <a:gd name="f24" fmla="val 1058"/>
                <a:gd name="f25" fmla="val 7734"/>
                <a:gd name="f26" fmla="val 1130"/>
                <a:gd name="f27" fmla="val 7508"/>
                <a:gd name="f28" fmla="val 1202"/>
                <a:gd name="f29" fmla="val 7285"/>
                <a:gd name="f30" fmla="val 1262"/>
                <a:gd name="f31" fmla="val 7062"/>
                <a:gd name="f32" fmla="val 1309"/>
                <a:gd name="f33" fmla="val 6840"/>
                <a:gd name="f34" fmla="val 1358"/>
                <a:gd name="f35" fmla="val 6620"/>
                <a:gd name="f36" fmla="val 1399"/>
                <a:gd name="f37" fmla="val 6402"/>
                <a:gd name="f38" fmla="val 1428"/>
                <a:gd name="f39" fmla="val 6184"/>
                <a:gd name="f40" fmla="val 1453"/>
                <a:gd name="f41" fmla="val 5968"/>
                <a:gd name="f42" fmla="val 1477"/>
                <a:gd name="f43" fmla="val 5755"/>
                <a:gd name="f44" fmla="val 1488"/>
                <a:gd name="f45" fmla="val 5542"/>
                <a:gd name="f46" fmla="val 1500"/>
                <a:gd name="f47" fmla="val 5332"/>
                <a:gd name="f48" fmla="val 1506"/>
                <a:gd name="f49" fmla="val 5124"/>
                <a:gd name="f50" fmla="val 4918"/>
                <a:gd name="f51" fmla="val 4714"/>
                <a:gd name="f52" fmla="val 4514"/>
                <a:gd name="f53" fmla="val 1470"/>
                <a:gd name="f54" fmla="val 4316"/>
                <a:gd name="f55" fmla="val 4122"/>
                <a:gd name="f56" fmla="val 1434"/>
                <a:gd name="f57" fmla="val 3929"/>
                <a:gd name="f58" fmla="val 1405"/>
                <a:gd name="f59" fmla="val 3739"/>
                <a:gd name="f60" fmla="val 1374"/>
                <a:gd name="f61" fmla="val 3553"/>
                <a:gd name="f62" fmla="val 1346"/>
                <a:gd name="f63" fmla="val 3190"/>
                <a:gd name="f64" fmla="val 1267"/>
                <a:gd name="f65" fmla="val 2842"/>
                <a:gd name="f66" fmla="val 1183"/>
                <a:gd name="f67" fmla="val 2508"/>
                <a:gd name="f68" fmla="val 1095"/>
                <a:gd name="f69" fmla="val 2192"/>
                <a:gd name="f70" fmla="val 998"/>
                <a:gd name="f71" fmla="val 1890"/>
                <a:gd name="f72" fmla="val 897"/>
                <a:gd name="f73" fmla="val 1610"/>
                <a:gd name="f74" fmla="val 1347"/>
                <a:gd name="f75" fmla="val 681"/>
                <a:gd name="f76" fmla="val 1105"/>
                <a:gd name="f77" fmla="val 574"/>
                <a:gd name="f78" fmla="val 883"/>
                <a:gd name="f79" fmla="val 473"/>
                <a:gd name="f80" fmla="val 686"/>
                <a:gd name="f81" fmla="val 377"/>
                <a:gd name="f82" fmla="val 508"/>
                <a:gd name="f83" fmla="val 286"/>
                <a:gd name="f84" fmla="val 358"/>
                <a:gd name="f85" fmla="val 210"/>
                <a:gd name="f86" fmla="val 232"/>
                <a:gd name="f87" fmla="val 138"/>
                <a:gd name="f88" fmla="val 59"/>
                <a:gd name="f89" fmla="val 35"/>
                <a:gd name="f90" fmla="*/ f0 1 10000"/>
                <a:gd name="f91" fmla="*/ f1 1 8000"/>
                <a:gd name="f92" fmla="+- f4 0 f2"/>
                <a:gd name="f93" fmla="+- f3 0 f2"/>
                <a:gd name="f94" fmla="*/ f93 1 10000"/>
                <a:gd name="f95" fmla="*/ f92 1 8000"/>
                <a:gd name="f96" fmla="*/ f2 1 f94"/>
                <a:gd name="f97" fmla="*/ f3 1 f94"/>
                <a:gd name="f98" fmla="*/ f2 1 f95"/>
                <a:gd name="f99" fmla="*/ f4 1 f95"/>
                <a:gd name="f100" fmla="*/ f96 f90 1"/>
                <a:gd name="f101" fmla="*/ f97 f90 1"/>
                <a:gd name="f102" fmla="*/ f99 f91 1"/>
                <a:gd name="f103" fmla="*/ f98 f9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00" t="f103" r="f101" b="f102"/>
              <a:pathLst>
                <a:path w="10000" h="8000">
                  <a:moveTo>
                    <a:pt x="f2" y="f2"/>
                  </a:moveTo>
                  <a:lnTo>
                    <a:pt x="f2" y="f5"/>
                  </a:lnTo>
                  <a:lnTo>
                    <a:pt x="f3" y="f4"/>
                  </a:lnTo>
                  <a:lnTo>
                    <a:pt x="f3" y="f6"/>
                  </a:lnTo>
                  <a:lnTo>
                    <a:pt x="f3" y="f6"/>
                  </a:lnTo>
                  <a:lnTo>
                    <a:pt x="f7" y="f8"/>
                  </a:lnTo>
                  <a:lnTo>
                    <a:pt x="f9" y="f10"/>
                  </a:lnTo>
                  <a:lnTo>
                    <a:pt x="f11" y="f12"/>
                  </a:lnTo>
                  <a:lnTo>
                    <a:pt x="f13" y="f14"/>
                  </a:lnTo>
                  <a:lnTo>
                    <a:pt x="f15" y="f16"/>
                  </a:lnTo>
                  <a:lnTo>
                    <a:pt x="f17" y="f18"/>
                  </a:lnTo>
                  <a:lnTo>
                    <a:pt x="f19" y="f20"/>
                  </a:lnTo>
                  <a:lnTo>
                    <a:pt x="f21" y="f22"/>
                  </a:lnTo>
                  <a:lnTo>
                    <a:pt x="f23" y="f24"/>
                  </a:lnTo>
                  <a:lnTo>
                    <a:pt x="f25" y="f26"/>
                  </a:lnTo>
                  <a:lnTo>
                    <a:pt x="f27" y="f28"/>
                  </a:lnTo>
                  <a:lnTo>
                    <a:pt x="f29" y="f30"/>
                  </a:lnTo>
                  <a:lnTo>
                    <a:pt x="f31" y="f32"/>
                  </a:lnTo>
                  <a:lnTo>
                    <a:pt x="f33" y="f34"/>
                  </a:lnTo>
                  <a:lnTo>
                    <a:pt x="f35" y="f36"/>
                  </a:lnTo>
                  <a:lnTo>
                    <a:pt x="f37" y="f38"/>
                  </a:lnTo>
                  <a:lnTo>
                    <a:pt x="f39" y="f40"/>
                  </a:lnTo>
                  <a:lnTo>
                    <a:pt x="f41" y="f42"/>
                  </a:lnTo>
                  <a:lnTo>
                    <a:pt x="f43" y="f44"/>
                  </a:lnTo>
                  <a:lnTo>
                    <a:pt x="f45" y="f46"/>
                  </a:lnTo>
                  <a:lnTo>
                    <a:pt x="f47" y="f48"/>
                  </a:lnTo>
                  <a:lnTo>
                    <a:pt x="f49" y="f46"/>
                  </a:lnTo>
                  <a:lnTo>
                    <a:pt x="f50" y="f46"/>
                  </a:lnTo>
                  <a:lnTo>
                    <a:pt x="f51" y="f44"/>
                  </a:lnTo>
                  <a:lnTo>
                    <a:pt x="f52" y="f53"/>
                  </a:lnTo>
                  <a:lnTo>
                    <a:pt x="f54" y="f40"/>
                  </a:lnTo>
                  <a:lnTo>
                    <a:pt x="f55" y="f56"/>
                  </a:lnTo>
                  <a:lnTo>
                    <a:pt x="f57" y="f58"/>
                  </a:lnTo>
                  <a:lnTo>
                    <a:pt x="f59" y="f60"/>
                  </a:lnTo>
                  <a:lnTo>
                    <a:pt x="f61" y="f62"/>
                  </a:lnTo>
                  <a:lnTo>
                    <a:pt x="f63" y="f64"/>
                  </a:lnTo>
                  <a:lnTo>
                    <a:pt x="f65" y="f66"/>
                  </a:lnTo>
                  <a:lnTo>
                    <a:pt x="f67" y="f68"/>
                  </a:lnTo>
                  <a:lnTo>
                    <a:pt x="f69" y="f70"/>
                  </a:lnTo>
                  <a:lnTo>
                    <a:pt x="f71" y="f72"/>
                  </a:lnTo>
                  <a:lnTo>
                    <a:pt x="f73" y="f18"/>
                  </a:lnTo>
                  <a:lnTo>
                    <a:pt x="f74" y="f75"/>
                  </a:lnTo>
                  <a:lnTo>
                    <a:pt x="f76" y="f77"/>
                  </a:lnTo>
                  <a:lnTo>
                    <a:pt x="f78" y="f79"/>
                  </a:lnTo>
                  <a:lnTo>
                    <a:pt x="f80" y="f81"/>
                  </a:lnTo>
                  <a:lnTo>
                    <a:pt x="f82" y="f83"/>
                  </a:lnTo>
                  <a:lnTo>
                    <a:pt x="f84" y="f85"/>
                  </a:lnTo>
                  <a:lnTo>
                    <a:pt x="f86" y="f87"/>
                  </a:lnTo>
                  <a:lnTo>
                    <a:pt x="f88" y="f89"/>
                  </a:lnTo>
                  <a:lnTo>
                    <a:pt x="f2" y="f2"/>
                  </a:lnTo>
                  <a:lnTo>
                    <a:pt x="f2" y="f2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IN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8188E938-A8D0-83EE-5D63-E38840D75619}"/>
                </a:ext>
              </a:extLst>
            </p:cNvPr>
            <p:cNvSpPr/>
            <p:nvPr/>
          </p:nvSpPr>
          <p:spPr>
            <a:xfrm rot="15922474">
              <a:off x="4698351" y="1826073"/>
              <a:ext cx="3299411" cy="440923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10000"/>
                <a:gd name="f4" fmla="val 5291"/>
                <a:gd name="f5" fmla="val 85"/>
                <a:gd name="f6" fmla="val 2532"/>
                <a:gd name="f7" fmla="val 1736"/>
                <a:gd name="f8" fmla="val 3911"/>
                <a:gd name="f9" fmla="val 7524"/>
                <a:gd name="f10" fmla="val 5298"/>
                <a:gd name="f11" fmla="val 9958"/>
                <a:gd name="f12" fmla="val 9989"/>
                <a:gd name="f13" fmla="val 1958"/>
                <a:gd name="f14" fmla="val 9969"/>
                <a:gd name="f15" fmla="val 3333"/>
                <a:gd name="f16" fmla="val 9667"/>
                <a:gd name="f17" fmla="val 204"/>
                <a:gd name="f18" fmla="val 9334"/>
                <a:gd name="f19" fmla="val 400"/>
                <a:gd name="f20" fmla="val 9001"/>
                <a:gd name="f21" fmla="val 590"/>
                <a:gd name="f22" fmla="val 8667"/>
                <a:gd name="f23" fmla="val 753"/>
                <a:gd name="f24" fmla="val 8333"/>
                <a:gd name="f25" fmla="val 917"/>
                <a:gd name="f26" fmla="val 7999"/>
                <a:gd name="f27" fmla="val 1071"/>
                <a:gd name="f28" fmla="val 7669"/>
                <a:gd name="f29" fmla="val 1202"/>
                <a:gd name="f30" fmla="val 7333"/>
                <a:gd name="f31" fmla="val 1325"/>
                <a:gd name="f32" fmla="val 7000"/>
                <a:gd name="f33" fmla="val 1440"/>
                <a:gd name="f34" fmla="val 6673"/>
                <a:gd name="f35" fmla="val 1538"/>
                <a:gd name="f36" fmla="val 6340"/>
                <a:gd name="f37" fmla="val 1636"/>
                <a:gd name="f38" fmla="val 6013"/>
                <a:gd name="f39" fmla="val 1719"/>
                <a:gd name="f40" fmla="val 5686"/>
                <a:gd name="f41" fmla="val 1784"/>
                <a:gd name="f42" fmla="val 5359"/>
                <a:gd name="f43" fmla="val 1850"/>
                <a:gd name="f44" fmla="val 5036"/>
                <a:gd name="f45" fmla="val 1906"/>
                <a:gd name="f46" fmla="val 4717"/>
                <a:gd name="f47" fmla="val 1948"/>
                <a:gd name="f48" fmla="val 4396"/>
                <a:gd name="f49" fmla="val 1980"/>
                <a:gd name="f50" fmla="val 4079"/>
                <a:gd name="f51" fmla="val 2013"/>
                <a:gd name="f52" fmla="val 3766"/>
                <a:gd name="f53" fmla="val 2029"/>
                <a:gd name="f54" fmla="val 3454"/>
                <a:gd name="f55" fmla="val 2046"/>
                <a:gd name="f56" fmla="val 3145"/>
                <a:gd name="f57" fmla="val 2053"/>
                <a:gd name="f58" fmla="val 2839"/>
                <a:gd name="f59" fmla="val 2537"/>
                <a:gd name="f60" fmla="val 2238"/>
                <a:gd name="f61" fmla="val 1943"/>
                <a:gd name="f62" fmla="val 2004"/>
                <a:gd name="f63" fmla="val 1653"/>
                <a:gd name="f64" fmla="val 1368"/>
                <a:gd name="f65" fmla="val 1955"/>
                <a:gd name="f66" fmla="val 1085"/>
                <a:gd name="f67" fmla="val 1915"/>
                <a:gd name="f68" fmla="val 806"/>
                <a:gd name="f69" fmla="val 1873"/>
                <a:gd name="f70" fmla="val 533"/>
                <a:gd name="f71" fmla="val 1833"/>
                <a:gd name="f72" fmla="val 1726"/>
                <a:gd name="f73" fmla="val 28"/>
                <a:gd name="f74" fmla="val 1995"/>
                <a:gd name="f75" fmla="val 57"/>
                <a:gd name="f76" fmla="val 2263"/>
                <a:gd name="f77" fmla="*/ f0 1 10000"/>
                <a:gd name="f78" fmla="*/ f1 1 5291"/>
                <a:gd name="f79" fmla="+- f4 0 f2"/>
                <a:gd name="f80" fmla="+- f3 0 f2"/>
                <a:gd name="f81" fmla="*/ f80 1 10000"/>
                <a:gd name="f82" fmla="*/ f79 1 5291"/>
                <a:gd name="f83" fmla="*/ f2 1 f81"/>
                <a:gd name="f84" fmla="*/ f3 1 f81"/>
                <a:gd name="f85" fmla="*/ f2 1 f82"/>
                <a:gd name="f86" fmla="*/ f4 1 f82"/>
                <a:gd name="f87" fmla="*/ f83 f77 1"/>
                <a:gd name="f88" fmla="*/ f84 f77 1"/>
                <a:gd name="f89" fmla="*/ f86 f78 1"/>
                <a:gd name="f90" fmla="*/ f85 f78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87" t="f90" r="f88" b="f89"/>
              <a:pathLst>
                <a:path w="10000" h="5291">
                  <a:moveTo>
                    <a:pt x="f5" y="f6"/>
                  </a:moveTo>
                  <a:cubicBezTo>
                    <a:pt x="f7" y="f8"/>
                    <a:pt x="f9" y="f10"/>
                    <a:pt x="f11" y="f4"/>
                  </a:cubicBezTo>
                  <a:cubicBezTo>
                    <a:pt x="f12" y="f13"/>
                    <a:pt x="f14" y="f15"/>
                    <a:pt x="f3" y="f2"/>
                  </a:cubicBezTo>
                  <a:lnTo>
                    <a:pt x="f3" y="f2"/>
                  </a:lnTo>
                  <a:lnTo>
                    <a:pt x="f16" y="f17"/>
                  </a:lnTo>
                  <a:lnTo>
                    <a:pt x="f18" y="f19"/>
                  </a:lnTo>
                  <a:lnTo>
                    <a:pt x="f20" y="f21"/>
                  </a:lnTo>
                  <a:lnTo>
                    <a:pt x="f22" y="f23"/>
                  </a:lnTo>
                  <a:lnTo>
                    <a:pt x="f24" y="f25"/>
                  </a:lnTo>
                  <a:lnTo>
                    <a:pt x="f26" y="f27"/>
                  </a:lnTo>
                  <a:lnTo>
                    <a:pt x="f28" y="f29"/>
                  </a:lnTo>
                  <a:lnTo>
                    <a:pt x="f30" y="f31"/>
                  </a:lnTo>
                  <a:lnTo>
                    <a:pt x="f32" y="f33"/>
                  </a:lnTo>
                  <a:lnTo>
                    <a:pt x="f34" y="f35"/>
                  </a:lnTo>
                  <a:lnTo>
                    <a:pt x="f36" y="f37"/>
                  </a:lnTo>
                  <a:lnTo>
                    <a:pt x="f38" y="f39"/>
                  </a:lnTo>
                  <a:lnTo>
                    <a:pt x="f40" y="f41"/>
                  </a:lnTo>
                  <a:lnTo>
                    <a:pt x="f42" y="f43"/>
                  </a:lnTo>
                  <a:lnTo>
                    <a:pt x="f44" y="f45"/>
                  </a:lnTo>
                  <a:lnTo>
                    <a:pt x="f46" y="f47"/>
                  </a:lnTo>
                  <a:lnTo>
                    <a:pt x="f48" y="f49"/>
                  </a:lnTo>
                  <a:lnTo>
                    <a:pt x="f50" y="f51"/>
                  </a:lnTo>
                  <a:lnTo>
                    <a:pt x="f52" y="f53"/>
                  </a:lnTo>
                  <a:lnTo>
                    <a:pt x="f54" y="f55"/>
                  </a:lnTo>
                  <a:lnTo>
                    <a:pt x="f56" y="f57"/>
                  </a:lnTo>
                  <a:lnTo>
                    <a:pt x="f58" y="f55"/>
                  </a:lnTo>
                  <a:lnTo>
                    <a:pt x="f59" y="f55"/>
                  </a:lnTo>
                  <a:lnTo>
                    <a:pt x="f60" y="f53"/>
                  </a:lnTo>
                  <a:lnTo>
                    <a:pt x="f61" y="f62"/>
                  </a:lnTo>
                  <a:lnTo>
                    <a:pt x="f63" y="f49"/>
                  </a:lnTo>
                  <a:lnTo>
                    <a:pt x="f64" y="f65"/>
                  </a:lnTo>
                  <a:lnTo>
                    <a:pt x="f66" y="f67"/>
                  </a:lnTo>
                  <a:lnTo>
                    <a:pt x="f68" y="f69"/>
                  </a:lnTo>
                  <a:lnTo>
                    <a:pt x="f70" y="f71"/>
                  </a:lnTo>
                  <a:lnTo>
                    <a:pt x="f2" y="f72"/>
                  </a:lnTo>
                  <a:cubicBezTo>
                    <a:pt x="f73" y="f74"/>
                    <a:pt x="f75" y="f76"/>
                    <a:pt x="f5" y="f6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IN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7FC8D07C-D34D-29D4-4540-E80EA1F71B20}"/>
                </a:ext>
              </a:extLst>
            </p:cNvPr>
            <p:cNvSpPr/>
            <p:nvPr/>
          </p:nvSpPr>
          <p:spPr>
            <a:xfrm>
              <a:off x="0" y="1591"/>
              <a:ext cx="12191996" cy="6856408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15356"/>
                <a:gd name="f4" fmla="val 8638"/>
                <a:gd name="f5" fmla="val 14748"/>
                <a:gd name="f6" fmla="val 8038"/>
                <a:gd name="f7" fmla="val 600"/>
                <a:gd name="f8" fmla="val 592"/>
                <a:gd name="f9" fmla="*/ f0 1 15356"/>
                <a:gd name="f10" fmla="*/ f1 1 8638"/>
                <a:gd name="f11" fmla="+- f4 0 f2"/>
                <a:gd name="f12" fmla="+- f3 0 f2"/>
                <a:gd name="f13" fmla="*/ f12 1 15356"/>
                <a:gd name="f14" fmla="*/ f11 1 8638"/>
                <a:gd name="f15" fmla="*/ 0 1 f13"/>
                <a:gd name="f16" fmla="*/ f3 1 f13"/>
                <a:gd name="f17" fmla="*/ 0 1 f14"/>
                <a:gd name="f18" fmla="*/ f4 1 f14"/>
                <a:gd name="f19" fmla="*/ f15 f9 1"/>
                <a:gd name="f20" fmla="*/ f16 f9 1"/>
                <a:gd name="f21" fmla="*/ f18 f10 1"/>
                <a:gd name="f22" fmla="*/ f17 f1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9" t="f22" r="f20" b="f21"/>
              <a:pathLst>
                <a:path w="15356" h="8638">
                  <a:moveTo>
                    <a:pt x="f2" y="f2"/>
                  </a:moveTo>
                  <a:lnTo>
                    <a:pt x="f2" y="f4"/>
                  </a:lnTo>
                  <a:lnTo>
                    <a:pt x="f3" y="f4"/>
                  </a:lnTo>
                  <a:lnTo>
                    <a:pt x="f3" y="f2"/>
                  </a:lnTo>
                  <a:lnTo>
                    <a:pt x="f2" y="f2"/>
                  </a:lnTo>
                  <a:close/>
                  <a:moveTo>
                    <a:pt x="f5" y="f6"/>
                  </a:moveTo>
                  <a:lnTo>
                    <a:pt x="f7" y="f6"/>
                  </a:lnTo>
                  <a:lnTo>
                    <a:pt x="f7" y="f8"/>
                  </a:lnTo>
                  <a:lnTo>
                    <a:pt x="f5" y="f8"/>
                  </a:lnTo>
                  <a:lnTo>
                    <a:pt x="f5" y="f6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IN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id="{69162E7E-AF3A-AEEE-A16F-F8C4371CDC8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54951" y="2677646"/>
            <a:ext cx="4351026" cy="2283823"/>
          </a:xfrm>
        </p:spPr>
        <p:txBody>
          <a:bodyPr/>
          <a:lstStyle>
            <a:lvl1pPr>
              <a:defRPr sz="400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4F10383E-B3B5-ABF7-3FF9-408F1004A85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95563" y="2677646"/>
            <a:ext cx="3757543" cy="2283823"/>
          </a:xfrm>
        </p:spPr>
        <p:txBody>
          <a:bodyPr anchor="ctr"/>
          <a:lstStyle>
            <a:lvl1pPr marL="0" indent="0">
              <a:buNone/>
              <a:defRPr sz="2000" cap="all">
                <a:solidFill>
                  <a:srgbClr val="EF53A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57FA2D5A-F2F6-0D59-98E0-80B19B7354D3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855AC6B-DCDB-4846-A503-68A86EDD62AB}" type="datetime1">
              <a:rPr lang="en-IN"/>
              <a:pPr lvl="0"/>
              <a:t>19-02-2024</a:t>
            </a:fld>
            <a:endParaRPr lang="en-IN"/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4BB6BF71-B81D-7E05-02F5-57C8113C2F8D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IN"/>
          </a:p>
        </p:txBody>
      </p:sp>
      <p:sp>
        <p:nvSpPr>
          <p:cNvPr id="17" name="Rectangle 15">
            <a:extLst>
              <a:ext uri="{FF2B5EF4-FFF2-40B4-BE49-F238E27FC236}">
                <a16:creationId xmlns:a16="http://schemas.microsoft.com/office/drawing/2014/main" id="{3929B697-9538-7EB4-AAE0-E5264EE821D1}"/>
              </a:ext>
            </a:extLst>
          </p:cNvPr>
          <p:cNvSpPr/>
          <p:nvPr/>
        </p:nvSpPr>
        <p:spPr>
          <a:xfrm>
            <a:off x="10437811" y="0"/>
            <a:ext cx="685800" cy="1143000"/>
          </a:xfrm>
          <a:prstGeom prst="rect">
            <a:avLst/>
          </a:prstGeom>
          <a:solidFill>
            <a:srgbClr val="B31166"/>
          </a:solidFill>
          <a:ln cap="flat">
            <a:noFill/>
            <a:prstDash val="solid"/>
          </a:ln>
          <a:effectLst>
            <a:outerShdw dist="25402" dir="5400000" algn="tl">
              <a:srgbClr val="000000">
                <a:alpha val="45000"/>
              </a:srgbClr>
            </a:outerShdw>
          </a:effectLst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IN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07DB717F-5288-09BA-F22E-1D2777C4A52D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CBDA118-BA86-49DE-9A88-628712205AC0}" type="slidenum"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877572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E4A87-DB25-EC0F-0C9D-9F1CCAD1B7C7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98EE1C-65F9-1FF1-2978-5FEBA245A7C6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A0AE8C-A3FC-FE3F-6D6D-B30FAD5247D5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5E1DA7E8-BC3E-41CA-9402-F1373FE732C2}" type="datetime1">
              <a:rPr lang="en-IN"/>
              <a:pPr lvl="0"/>
              <a:t>19-02-2024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2A569-B373-7A12-2C37-BE07AC30BBFD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47152E-ECB9-CEAB-1D5E-9373C7313757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E8EE543-0588-408A-9BD6-64B629BC5045}" type="slidenum"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9964803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FF5F74-FE0D-DACB-CA92-FC58D11C3186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0E5481-94C1-CF98-AAF5-9FAF445CB7D8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154951" y="2603497"/>
            <a:ext cx="4825160" cy="341629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33CED7-28BB-EB48-4632-36F9B7969A19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6208711" y="2603497"/>
            <a:ext cx="4825160" cy="341629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784A08-FE76-0918-3860-A04A3D682DB6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2AEA598-F86C-45EF-881A-F93B410D3619}" type="datetime1">
              <a:rPr lang="en-IN"/>
              <a:pPr lvl="0"/>
              <a:t>19-02-2024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D0F501-CDF4-039A-4116-5F99051110C2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A1C3A7-8D47-8506-BA2A-52851C22BA98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871FA4A-D0FD-44F1-9F18-C08B5892B7CF}" type="slidenum"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2729325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5BC3CF-1603-E06A-E189-C4801AF6DD9D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F0937E-1B2D-E9F1-8479-2CBFF78BE5C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154951" y="2603497"/>
            <a:ext cx="4825160" cy="576264"/>
          </a:xfrm>
        </p:spPr>
        <p:txBody>
          <a:bodyPr anchor="b">
            <a:noAutofit/>
          </a:bodyPr>
          <a:lstStyle>
            <a:lvl1pPr marL="0" indent="0">
              <a:buNone/>
              <a:defRPr sz="2400">
                <a:solidFill>
                  <a:srgbClr val="B3116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7FAF82-80B9-DDEF-951C-B9E8AA0596E4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1154951" y="3179761"/>
            <a:ext cx="4825160" cy="2840034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A530F9-DE16-214E-F03D-7E0C2630F852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6208711" y="2603497"/>
            <a:ext cx="4825160" cy="576264"/>
          </a:xfrm>
        </p:spPr>
        <p:txBody>
          <a:bodyPr anchor="b">
            <a:noAutofit/>
          </a:bodyPr>
          <a:lstStyle>
            <a:lvl1pPr marL="0" indent="0">
              <a:buNone/>
              <a:defRPr sz="2400">
                <a:solidFill>
                  <a:srgbClr val="B3116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57F9F1-9D64-8526-2784-38E094734865}"/>
              </a:ext>
            </a:extLst>
          </p:cNvPr>
          <p:cNvSpPr txBox="1">
            <a:spLocks noGrp="1"/>
          </p:cNvSpPr>
          <p:nvPr>
            <p:ph idx="4"/>
          </p:nvPr>
        </p:nvSpPr>
        <p:spPr>
          <a:xfrm>
            <a:off x="6208711" y="3179761"/>
            <a:ext cx="4825160" cy="2840034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AD6B10F-3FC0-A7C8-740B-3E93212FBC76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5A309151-9C4D-4C70-A972-A09219CA7A41}" type="datetime1">
              <a:rPr lang="en-IN"/>
              <a:pPr lvl="0"/>
              <a:t>19-02-2024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2F30E8B-B85B-2258-45BA-81355BDFA159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11FAB6-EE8C-C8C8-27BF-EBB5F49F26C0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51E007DF-9124-4019-8E0D-9C38BA8A8AE5}" type="slidenum"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1324811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6E51F-44DD-D04E-8661-91A565D1E8D5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26B3EA-9C38-25A2-74E1-7EB82A7EBC18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89D5D3B-916E-4544-8412-5B2EF3BAA34D}" type="datetime1">
              <a:rPr lang="en-IN"/>
              <a:pPr lvl="0"/>
              <a:t>19-02-2024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C47CB7-65E2-3760-11A0-AF0A1D494468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3136C5-B07C-15CF-7CC8-6A450D204457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5195EA95-C274-4A47-A888-AA4E71234C78}" type="slidenum"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0949878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76217D6-1C15-FDDB-42CA-495741B4746D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C1F5629-6E2F-4C56-A4A9-D777857D8103}" type="datetime1">
              <a:rPr lang="en-IN"/>
              <a:pPr lvl="0"/>
              <a:t>19-02-2024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A6FD76-9B25-34CF-889F-5CE10427FE8F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IN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99C87F9C-47B1-6466-E0B4-FD65B47C505B}"/>
              </a:ext>
            </a:extLst>
          </p:cNvPr>
          <p:cNvSpPr/>
          <p:nvPr/>
        </p:nvSpPr>
        <p:spPr>
          <a:xfrm>
            <a:off x="10437811" y="0"/>
            <a:ext cx="685800" cy="1143000"/>
          </a:xfrm>
          <a:prstGeom prst="rect">
            <a:avLst/>
          </a:prstGeom>
          <a:solidFill>
            <a:srgbClr val="B31166"/>
          </a:solidFill>
          <a:ln cap="flat">
            <a:noFill/>
            <a:prstDash val="solid"/>
          </a:ln>
          <a:effectLst>
            <a:outerShdw dist="25402" dir="5400000" algn="tl">
              <a:srgbClr val="000000">
                <a:alpha val="45000"/>
              </a:srgbClr>
            </a:outerShdw>
          </a:effectLst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IN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29324226-C6E7-BBB3-102C-80B8D283FF74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BA9C4EE-34E3-42EA-8921-ACDE3C8BD697}" type="slidenum"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0814068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8">
            <a:extLst>
              <a:ext uri="{FF2B5EF4-FFF2-40B4-BE49-F238E27FC236}">
                <a16:creationId xmlns:a16="http://schemas.microsoft.com/office/drawing/2014/main" id="{6F2FECAE-02E4-9034-FAD5-7E3EA499233B}"/>
              </a:ext>
            </a:extLst>
          </p:cNvPr>
          <p:cNvGrpSpPr/>
          <p:nvPr/>
        </p:nvGrpSpPr>
        <p:grpSpPr>
          <a:xfrm>
            <a:off x="0" y="0"/>
            <a:ext cx="12191996" cy="6858000"/>
            <a:chOff x="0" y="0"/>
            <a:chExt cx="12191996" cy="6858000"/>
          </a:xfrm>
        </p:grpSpPr>
        <p:sp>
          <p:nvSpPr>
            <p:cNvPr id="3" name="Rectangle 13">
              <a:extLst>
                <a:ext uri="{FF2B5EF4-FFF2-40B4-BE49-F238E27FC236}">
                  <a16:creationId xmlns:a16="http://schemas.microsoft.com/office/drawing/2014/main" id="{4C1936E8-ECA7-CA9C-0448-824067EA6A86}"/>
                </a:ext>
              </a:extLst>
            </p:cNvPr>
            <p:cNvSpPr/>
            <p:nvPr/>
          </p:nvSpPr>
          <p:spPr>
            <a:xfrm>
              <a:off x="0" y="0"/>
              <a:ext cx="12191996" cy="6858000"/>
            </a:xfrm>
            <a:prstGeom prst="rect">
              <a:avLst/>
            </a:prstGeom>
            <a:blipFill>
              <a:blip r:embed="rId2">
                <a:alphaModFix/>
              </a:blip>
              <a:stretch>
                <a:fillRect/>
              </a:stretch>
            </a:blip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IN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  <p:sp>
          <p:nvSpPr>
            <p:cNvPr id="4" name="Oval 16">
              <a:extLst>
                <a:ext uri="{FF2B5EF4-FFF2-40B4-BE49-F238E27FC236}">
                  <a16:creationId xmlns:a16="http://schemas.microsoft.com/office/drawing/2014/main" id="{BC044594-E9F1-5EA3-AEB1-BEFE107EDCA3}"/>
                </a:ext>
              </a:extLst>
            </p:cNvPr>
            <p:cNvSpPr/>
            <p:nvPr/>
          </p:nvSpPr>
          <p:spPr>
            <a:xfrm>
              <a:off x="0" y="2667003"/>
              <a:ext cx="4190996" cy="4190996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gradFill>
              <a:gsLst>
                <a:gs pos="0">
                  <a:srgbClr val="9B6BF2">
                    <a:alpha val="11000"/>
                  </a:srgbClr>
                </a:gs>
                <a:gs pos="100000">
                  <a:srgbClr val="9B6BF2">
                    <a:alpha val="10000"/>
                  </a:srgbClr>
                </a:gs>
              </a:gsLst>
              <a:path path="circle">
                <a:fillToRect l="50000" t="50000" r="50000" b="50000"/>
              </a:path>
            </a:grad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IN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  <p:sp>
          <p:nvSpPr>
            <p:cNvPr id="5" name="Oval 18">
              <a:extLst>
                <a:ext uri="{FF2B5EF4-FFF2-40B4-BE49-F238E27FC236}">
                  <a16:creationId xmlns:a16="http://schemas.microsoft.com/office/drawing/2014/main" id="{ADD48A39-097B-6D02-F16A-6A080D656E79}"/>
                </a:ext>
              </a:extLst>
            </p:cNvPr>
            <p:cNvSpPr/>
            <p:nvPr/>
          </p:nvSpPr>
          <p:spPr>
            <a:xfrm>
              <a:off x="0" y="2895603"/>
              <a:ext cx="2362196" cy="2362196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gradFill>
              <a:gsLst>
                <a:gs pos="0">
                  <a:srgbClr val="9B6BF2">
                    <a:alpha val="8000"/>
                  </a:srgbClr>
                </a:gs>
                <a:gs pos="100000">
                  <a:srgbClr val="9B6BF2">
                    <a:alpha val="8000"/>
                  </a:srgbClr>
                </a:gs>
              </a:gsLst>
              <a:path path="circle">
                <a:fillToRect l="50000" t="50000" r="50000" b="50000"/>
              </a:path>
            </a:grad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IN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  <p:sp>
          <p:nvSpPr>
            <p:cNvPr id="6" name="Oval 19">
              <a:extLst>
                <a:ext uri="{FF2B5EF4-FFF2-40B4-BE49-F238E27FC236}">
                  <a16:creationId xmlns:a16="http://schemas.microsoft.com/office/drawing/2014/main" id="{4B028F87-5833-6FE9-9A1A-CA8F59AE147E}"/>
                </a:ext>
              </a:extLst>
            </p:cNvPr>
            <p:cNvSpPr/>
            <p:nvPr/>
          </p:nvSpPr>
          <p:spPr>
            <a:xfrm>
              <a:off x="8609011" y="5867403"/>
              <a:ext cx="990596" cy="990596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gradFill>
              <a:gsLst>
                <a:gs pos="0">
                  <a:srgbClr val="9B6BF2">
                    <a:alpha val="14000"/>
                  </a:srgbClr>
                </a:gs>
                <a:gs pos="100000">
                  <a:srgbClr val="9B6BF2">
                    <a:alpha val="7000"/>
                  </a:srgbClr>
                </a:gs>
              </a:gsLst>
              <a:path path="circle">
                <a:fillToRect l="50000" t="50000" r="50000" b="50000"/>
              </a:path>
            </a:grad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IN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  <p:sp>
          <p:nvSpPr>
            <p:cNvPr id="7" name="Oval 20">
              <a:extLst>
                <a:ext uri="{FF2B5EF4-FFF2-40B4-BE49-F238E27FC236}">
                  <a16:creationId xmlns:a16="http://schemas.microsoft.com/office/drawing/2014/main" id="{AA68CD0E-0628-DC49-1119-FBB47290ADC2}"/>
                </a:ext>
              </a:extLst>
            </p:cNvPr>
            <p:cNvSpPr/>
            <p:nvPr/>
          </p:nvSpPr>
          <p:spPr>
            <a:xfrm>
              <a:off x="8609011" y="1676396"/>
              <a:ext cx="2819396" cy="2819396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gradFill>
              <a:gsLst>
                <a:gs pos="0">
                  <a:srgbClr val="9B6BF2">
                    <a:alpha val="7000"/>
                  </a:srgbClr>
                </a:gs>
                <a:gs pos="100000">
                  <a:srgbClr val="9B6BF2">
                    <a:alpha val="6000"/>
                  </a:srgbClr>
                </a:gs>
              </a:gsLst>
              <a:path path="circle">
                <a:fillToRect l="50000" t="50000" r="50000" b="50000"/>
              </a:path>
            </a:grad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IN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  <p:sp>
          <p:nvSpPr>
            <p:cNvPr id="8" name="Oval 21">
              <a:extLst>
                <a:ext uri="{FF2B5EF4-FFF2-40B4-BE49-F238E27FC236}">
                  <a16:creationId xmlns:a16="http://schemas.microsoft.com/office/drawing/2014/main" id="{2E056509-D5FC-F508-9329-B685BEDC4553}"/>
                </a:ext>
              </a:extLst>
            </p:cNvPr>
            <p:cNvSpPr/>
            <p:nvPr/>
          </p:nvSpPr>
          <p:spPr>
            <a:xfrm>
              <a:off x="7999408" y="8467"/>
              <a:ext cx="1600200" cy="1600200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gradFill>
              <a:gsLst>
                <a:gs pos="0">
                  <a:srgbClr val="9B6BF2">
                    <a:alpha val="14000"/>
                  </a:srgbClr>
                </a:gs>
                <a:gs pos="100000">
                  <a:srgbClr val="9B6BF2">
                    <a:alpha val="7000"/>
                  </a:srgbClr>
                </a:gs>
              </a:gsLst>
              <a:path path="circle">
                <a:fillToRect l="50000" t="50000" r="50000" b="50000"/>
              </a:path>
            </a:grad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IN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  <p:sp>
          <p:nvSpPr>
            <p:cNvPr id="9" name="Rectangle 10">
              <a:extLst>
                <a:ext uri="{FF2B5EF4-FFF2-40B4-BE49-F238E27FC236}">
                  <a16:creationId xmlns:a16="http://schemas.microsoft.com/office/drawing/2014/main" id="{0D358741-BC53-8F07-3219-477E9D102C5D}"/>
                </a:ext>
              </a:extLst>
            </p:cNvPr>
            <p:cNvSpPr/>
            <p:nvPr/>
          </p:nvSpPr>
          <p:spPr>
            <a:xfrm>
              <a:off x="5713408" y="402162"/>
              <a:ext cx="6055257" cy="6053666"/>
            </a:xfrm>
            <a:prstGeom prst="rect">
              <a:avLst/>
            </a:pr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IN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BE6A7B9B-1BF3-C079-6FF9-0ABB5DEA2A5B}"/>
                </a:ext>
              </a:extLst>
            </p:cNvPr>
            <p:cNvSpPr/>
            <p:nvPr/>
          </p:nvSpPr>
          <p:spPr>
            <a:xfrm rot="15922474">
              <a:off x="3140478" y="1826073"/>
              <a:ext cx="3299411" cy="440923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10000"/>
                <a:gd name="f4" fmla="val 5291"/>
                <a:gd name="f5" fmla="val 85"/>
                <a:gd name="f6" fmla="val 2532"/>
                <a:gd name="f7" fmla="val 1736"/>
                <a:gd name="f8" fmla="val 3911"/>
                <a:gd name="f9" fmla="val 7524"/>
                <a:gd name="f10" fmla="val 5298"/>
                <a:gd name="f11" fmla="val 9958"/>
                <a:gd name="f12" fmla="val 9989"/>
                <a:gd name="f13" fmla="val 1958"/>
                <a:gd name="f14" fmla="val 9969"/>
                <a:gd name="f15" fmla="val 3333"/>
                <a:gd name="f16" fmla="val 9667"/>
                <a:gd name="f17" fmla="val 204"/>
                <a:gd name="f18" fmla="val 9334"/>
                <a:gd name="f19" fmla="val 400"/>
                <a:gd name="f20" fmla="val 9001"/>
                <a:gd name="f21" fmla="val 590"/>
                <a:gd name="f22" fmla="val 8667"/>
                <a:gd name="f23" fmla="val 753"/>
                <a:gd name="f24" fmla="val 8333"/>
                <a:gd name="f25" fmla="val 917"/>
                <a:gd name="f26" fmla="val 7999"/>
                <a:gd name="f27" fmla="val 1071"/>
                <a:gd name="f28" fmla="val 7669"/>
                <a:gd name="f29" fmla="val 1202"/>
                <a:gd name="f30" fmla="val 7333"/>
                <a:gd name="f31" fmla="val 1325"/>
                <a:gd name="f32" fmla="val 7000"/>
                <a:gd name="f33" fmla="val 1440"/>
                <a:gd name="f34" fmla="val 6673"/>
                <a:gd name="f35" fmla="val 1538"/>
                <a:gd name="f36" fmla="val 6340"/>
                <a:gd name="f37" fmla="val 1636"/>
                <a:gd name="f38" fmla="val 6013"/>
                <a:gd name="f39" fmla="val 1719"/>
                <a:gd name="f40" fmla="val 5686"/>
                <a:gd name="f41" fmla="val 1784"/>
                <a:gd name="f42" fmla="val 5359"/>
                <a:gd name="f43" fmla="val 1850"/>
                <a:gd name="f44" fmla="val 5036"/>
                <a:gd name="f45" fmla="val 1906"/>
                <a:gd name="f46" fmla="val 4717"/>
                <a:gd name="f47" fmla="val 1948"/>
                <a:gd name="f48" fmla="val 4396"/>
                <a:gd name="f49" fmla="val 1980"/>
                <a:gd name="f50" fmla="val 4079"/>
                <a:gd name="f51" fmla="val 2013"/>
                <a:gd name="f52" fmla="val 3766"/>
                <a:gd name="f53" fmla="val 2029"/>
                <a:gd name="f54" fmla="val 3454"/>
                <a:gd name="f55" fmla="val 2046"/>
                <a:gd name="f56" fmla="val 3145"/>
                <a:gd name="f57" fmla="val 2053"/>
                <a:gd name="f58" fmla="val 2839"/>
                <a:gd name="f59" fmla="val 2537"/>
                <a:gd name="f60" fmla="val 2238"/>
                <a:gd name="f61" fmla="val 1943"/>
                <a:gd name="f62" fmla="val 2004"/>
                <a:gd name="f63" fmla="val 1653"/>
                <a:gd name="f64" fmla="val 1368"/>
                <a:gd name="f65" fmla="val 1955"/>
                <a:gd name="f66" fmla="val 1085"/>
                <a:gd name="f67" fmla="val 1915"/>
                <a:gd name="f68" fmla="val 806"/>
                <a:gd name="f69" fmla="val 1873"/>
                <a:gd name="f70" fmla="val 533"/>
                <a:gd name="f71" fmla="val 1833"/>
                <a:gd name="f72" fmla="val 1726"/>
                <a:gd name="f73" fmla="val 28"/>
                <a:gd name="f74" fmla="val 1995"/>
                <a:gd name="f75" fmla="val 57"/>
                <a:gd name="f76" fmla="val 2263"/>
                <a:gd name="f77" fmla="*/ f0 1 10000"/>
                <a:gd name="f78" fmla="*/ f1 1 5291"/>
                <a:gd name="f79" fmla="+- f4 0 f2"/>
                <a:gd name="f80" fmla="+- f3 0 f2"/>
                <a:gd name="f81" fmla="*/ f80 1 10000"/>
                <a:gd name="f82" fmla="*/ f79 1 5291"/>
                <a:gd name="f83" fmla="*/ f2 1 f81"/>
                <a:gd name="f84" fmla="*/ f3 1 f81"/>
                <a:gd name="f85" fmla="*/ f2 1 f82"/>
                <a:gd name="f86" fmla="*/ f4 1 f82"/>
                <a:gd name="f87" fmla="*/ f83 f77 1"/>
                <a:gd name="f88" fmla="*/ f84 f77 1"/>
                <a:gd name="f89" fmla="*/ f86 f78 1"/>
                <a:gd name="f90" fmla="*/ f85 f78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87" t="f90" r="f88" b="f89"/>
              <a:pathLst>
                <a:path w="10000" h="5291">
                  <a:moveTo>
                    <a:pt x="f5" y="f6"/>
                  </a:moveTo>
                  <a:cubicBezTo>
                    <a:pt x="f7" y="f8"/>
                    <a:pt x="f9" y="f10"/>
                    <a:pt x="f11" y="f4"/>
                  </a:cubicBezTo>
                  <a:cubicBezTo>
                    <a:pt x="f12" y="f13"/>
                    <a:pt x="f14" y="f15"/>
                    <a:pt x="f3" y="f2"/>
                  </a:cubicBezTo>
                  <a:lnTo>
                    <a:pt x="f3" y="f2"/>
                  </a:lnTo>
                  <a:lnTo>
                    <a:pt x="f16" y="f17"/>
                  </a:lnTo>
                  <a:lnTo>
                    <a:pt x="f18" y="f19"/>
                  </a:lnTo>
                  <a:lnTo>
                    <a:pt x="f20" y="f21"/>
                  </a:lnTo>
                  <a:lnTo>
                    <a:pt x="f22" y="f23"/>
                  </a:lnTo>
                  <a:lnTo>
                    <a:pt x="f24" y="f25"/>
                  </a:lnTo>
                  <a:lnTo>
                    <a:pt x="f26" y="f27"/>
                  </a:lnTo>
                  <a:lnTo>
                    <a:pt x="f28" y="f29"/>
                  </a:lnTo>
                  <a:lnTo>
                    <a:pt x="f30" y="f31"/>
                  </a:lnTo>
                  <a:lnTo>
                    <a:pt x="f32" y="f33"/>
                  </a:lnTo>
                  <a:lnTo>
                    <a:pt x="f34" y="f35"/>
                  </a:lnTo>
                  <a:lnTo>
                    <a:pt x="f36" y="f37"/>
                  </a:lnTo>
                  <a:lnTo>
                    <a:pt x="f38" y="f39"/>
                  </a:lnTo>
                  <a:lnTo>
                    <a:pt x="f40" y="f41"/>
                  </a:lnTo>
                  <a:lnTo>
                    <a:pt x="f42" y="f43"/>
                  </a:lnTo>
                  <a:lnTo>
                    <a:pt x="f44" y="f45"/>
                  </a:lnTo>
                  <a:lnTo>
                    <a:pt x="f46" y="f47"/>
                  </a:lnTo>
                  <a:lnTo>
                    <a:pt x="f48" y="f49"/>
                  </a:lnTo>
                  <a:lnTo>
                    <a:pt x="f50" y="f51"/>
                  </a:lnTo>
                  <a:lnTo>
                    <a:pt x="f52" y="f53"/>
                  </a:lnTo>
                  <a:lnTo>
                    <a:pt x="f54" y="f55"/>
                  </a:lnTo>
                  <a:lnTo>
                    <a:pt x="f56" y="f57"/>
                  </a:lnTo>
                  <a:lnTo>
                    <a:pt x="f58" y="f55"/>
                  </a:lnTo>
                  <a:lnTo>
                    <a:pt x="f59" y="f55"/>
                  </a:lnTo>
                  <a:lnTo>
                    <a:pt x="f60" y="f53"/>
                  </a:lnTo>
                  <a:lnTo>
                    <a:pt x="f61" y="f62"/>
                  </a:lnTo>
                  <a:lnTo>
                    <a:pt x="f63" y="f49"/>
                  </a:lnTo>
                  <a:lnTo>
                    <a:pt x="f64" y="f65"/>
                  </a:lnTo>
                  <a:lnTo>
                    <a:pt x="f66" y="f67"/>
                  </a:lnTo>
                  <a:lnTo>
                    <a:pt x="f68" y="f69"/>
                  </a:lnTo>
                  <a:lnTo>
                    <a:pt x="f70" y="f71"/>
                  </a:lnTo>
                  <a:lnTo>
                    <a:pt x="f2" y="f72"/>
                  </a:lnTo>
                  <a:cubicBezTo>
                    <a:pt x="f73" y="f74"/>
                    <a:pt x="f75" y="f76"/>
                    <a:pt x="f5" y="f6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IN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88A3BA94-4ABE-2133-22B3-9C625AE494A9}"/>
                </a:ext>
              </a:extLst>
            </p:cNvPr>
            <p:cNvSpPr/>
            <p:nvPr/>
          </p:nvSpPr>
          <p:spPr>
            <a:xfrm rot="16200004">
              <a:off x="2229375" y="2801652"/>
              <a:ext cx="6053666" cy="1254556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10000"/>
                <a:gd name="f4" fmla="val 8000"/>
                <a:gd name="f5" fmla="val 7970"/>
                <a:gd name="f6" fmla="val 7"/>
                <a:gd name="f7" fmla="val 9773"/>
                <a:gd name="f8" fmla="val 156"/>
                <a:gd name="f9" fmla="val 9547"/>
                <a:gd name="f10" fmla="val 298"/>
                <a:gd name="f11" fmla="val 9320"/>
                <a:gd name="f12" fmla="val 437"/>
                <a:gd name="f13" fmla="val 9092"/>
                <a:gd name="f14" fmla="val 556"/>
                <a:gd name="f15" fmla="val 8865"/>
                <a:gd name="f16" fmla="val 676"/>
                <a:gd name="f17" fmla="val 8637"/>
                <a:gd name="f18" fmla="val 788"/>
                <a:gd name="f19" fmla="val 8412"/>
                <a:gd name="f20" fmla="val 884"/>
                <a:gd name="f21" fmla="val 8184"/>
                <a:gd name="f22" fmla="val 975"/>
                <a:gd name="f23" fmla="val 7957"/>
                <a:gd name="f24" fmla="val 1058"/>
                <a:gd name="f25" fmla="val 7734"/>
                <a:gd name="f26" fmla="val 1130"/>
                <a:gd name="f27" fmla="val 7508"/>
                <a:gd name="f28" fmla="val 1202"/>
                <a:gd name="f29" fmla="val 7285"/>
                <a:gd name="f30" fmla="val 1262"/>
                <a:gd name="f31" fmla="val 7062"/>
                <a:gd name="f32" fmla="val 1309"/>
                <a:gd name="f33" fmla="val 6840"/>
                <a:gd name="f34" fmla="val 1358"/>
                <a:gd name="f35" fmla="val 6620"/>
                <a:gd name="f36" fmla="val 1399"/>
                <a:gd name="f37" fmla="val 6402"/>
                <a:gd name="f38" fmla="val 1428"/>
                <a:gd name="f39" fmla="val 6184"/>
                <a:gd name="f40" fmla="val 1453"/>
                <a:gd name="f41" fmla="val 5968"/>
                <a:gd name="f42" fmla="val 1477"/>
                <a:gd name="f43" fmla="val 5755"/>
                <a:gd name="f44" fmla="val 1488"/>
                <a:gd name="f45" fmla="val 5542"/>
                <a:gd name="f46" fmla="val 1500"/>
                <a:gd name="f47" fmla="val 5332"/>
                <a:gd name="f48" fmla="val 1506"/>
                <a:gd name="f49" fmla="val 5124"/>
                <a:gd name="f50" fmla="val 4918"/>
                <a:gd name="f51" fmla="val 4714"/>
                <a:gd name="f52" fmla="val 4514"/>
                <a:gd name="f53" fmla="val 1470"/>
                <a:gd name="f54" fmla="val 4316"/>
                <a:gd name="f55" fmla="val 4122"/>
                <a:gd name="f56" fmla="val 1434"/>
                <a:gd name="f57" fmla="val 3929"/>
                <a:gd name="f58" fmla="val 1405"/>
                <a:gd name="f59" fmla="val 3739"/>
                <a:gd name="f60" fmla="val 1374"/>
                <a:gd name="f61" fmla="val 3553"/>
                <a:gd name="f62" fmla="val 1346"/>
                <a:gd name="f63" fmla="val 3190"/>
                <a:gd name="f64" fmla="val 1267"/>
                <a:gd name="f65" fmla="val 2842"/>
                <a:gd name="f66" fmla="val 1183"/>
                <a:gd name="f67" fmla="val 2508"/>
                <a:gd name="f68" fmla="val 1095"/>
                <a:gd name="f69" fmla="val 2192"/>
                <a:gd name="f70" fmla="val 998"/>
                <a:gd name="f71" fmla="val 1890"/>
                <a:gd name="f72" fmla="val 897"/>
                <a:gd name="f73" fmla="val 1610"/>
                <a:gd name="f74" fmla="val 1347"/>
                <a:gd name="f75" fmla="val 681"/>
                <a:gd name="f76" fmla="val 1105"/>
                <a:gd name="f77" fmla="val 574"/>
                <a:gd name="f78" fmla="val 883"/>
                <a:gd name="f79" fmla="val 473"/>
                <a:gd name="f80" fmla="val 686"/>
                <a:gd name="f81" fmla="val 377"/>
                <a:gd name="f82" fmla="val 508"/>
                <a:gd name="f83" fmla="val 286"/>
                <a:gd name="f84" fmla="val 358"/>
                <a:gd name="f85" fmla="val 210"/>
                <a:gd name="f86" fmla="val 232"/>
                <a:gd name="f87" fmla="val 138"/>
                <a:gd name="f88" fmla="val 59"/>
                <a:gd name="f89" fmla="val 35"/>
                <a:gd name="f90" fmla="*/ f0 1 10000"/>
                <a:gd name="f91" fmla="*/ f1 1 8000"/>
                <a:gd name="f92" fmla="+- f4 0 f2"/>
                <a:gd name="f93" fmla="+- f3 0 f2"/>
                <a:gd name="f94" fmla="*/ f93 1 10000"/>
                <a:gd name="f95" fmla="*/ f92 1 8000"/>
                <a:gd name="f96" fmla="*/ f2 1 f94"/>
                <a:gd name="f97" fmla="*/ f3 1 f94"/>
                <a:gd name="f98" fmla="*/ f2 1 f95"/>
                <a:gd name="f99" fmla="*/ f4 1 f95"/>
                <a:gd name="f100" fmla="*/ f96 f90 1"/>
                <a:gd name="f101" fmla="*/ f97 f90 1"/>
                <a:gd name="f102" fmla="*/ f99 f91 1"/>
                <a:gd name="f103" fmla="*/ f98 f9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00" t="f103" r="f101" b="f102"/>
              <a:pathLst>
                <a:path w="10000" h="8000">
                  <a:moveTo>
                    <a:pt x="f2" y="f2"/>
                  </a:moveTo>
                  <a:lnTo>
                    <a:pt x="f2" y="f5"/>
                  </a:lnTo>
                  <a:lnTo>
                    <a:pt x="f3" y="f4"/>
                  </a:lnTo>
                  <a:lnTo>
                    <a:pt x="f3" y="f6"/>
                  </a:lnTo>
                  <a:lnTo>
                    <a:pt x="f3" y="f6"/>
                  </a:lnTo>
                  <a:lnTo>
                    <a:pt x="f7" y="f8"/>
                  </a:lnTo>
                  <a:lnTo>
                    <a:pt x="f9" y="f10"/>
                  </a:lnTo>
                  <a:lnTo>
                    <a:pt x="f11" y="f12"/>
                  </a:lnTo>
                  <a:lnTo>
                    <a:pt x="f13" y="f14"/>
                  </a:lnTo>
                  <a:lnTo>
                    <a:pt x="f15" y="f16"/>
                  </a:lnTo>
                  <a:lnTo>
                    <a:pt x="f17" y="f18"/>
                  </a:lnTo>
                  <a:lnTo>
                    <a:pt x="f19" y="f20"/>
                  </a:lnTo>
                  <a:lnTo>
                    <a:pt x="f21" y="f22"/>
                  </a:lnTo>
                  <a:lnTo>
                    <a:pt x="f23" y="f24"/>
                  </a:lnTo>
                  <a:lnTo>
                    <a:pt x="f25" y="f26"/>
                  </a:lnTo>
                  <a:lnTo>
                    <a:pt x="f27" y="f28"/>
                  </a:lnTo>
                  <a:lnTo>
                    <a:pt x="f29" y="f30"/>
                  </a:lnTo>
                  <a:lnTo>
                    <a:pt x="f31" y="f32"/>
                  </a:lnTo>
                  <a:lnTo>
                    <a:pt x="f33" y="f34"/>
                  </a:lnTo>
                  <a:lnTo>
                    <a:pt x="f35" y="f36"/>
                  </a:lnTo>
                  <a:lnTo>
                    <a:pt x="f37" y="f38"/>
                  </a:lnTo>
                  <a:lnTo>
                    <a:pt x="f39" y="f40"/>
                  </a:lnTo>
                  <a:lnTo>
                    <a:pt x="f41" y="f42"/>
                  </a:lnTo>
                  <a:lnTo>
                    <a:pt x="f43" y="f44"/>
                  </a:lnTo>
                  <a:lnTo>
                    <a:pt x="f45" y="f46"/>
                  </a:lnTo>
                  <a:lnTo>
                    <a:pt x="f47" y="f48"/>
                  </a:lnTo>
                  <a:lnTo>
                    <a:pt x="f49" y="f46"/>
                  </a:lnTo>
                  <a:lnTo>
                    <a:pt x="f50" y="f46"/>
                  </a:lnTo>
                  <a:lnTo>
                    <a:pt x="f51" y="f44"/>
                  </a:lnTo>
                  <a:lnTo>
                    <a:pt x="f52" y="f53"/>
                  </a:lnTo>
                  <a:lnTo>
                    <a:pt x="f54" y="f40"/>
                  </a:lnTo>
                  <a:lnTo>
                    <a:pt x="f55" y="f56"/>
                  </a:lnTo>
                  <a:lnTo>
                    <a:pt x="f57" y="f58"/>
                  </a:lnTo>
                  <a:lnTo>
                    <a:pt x="f59" y="f60"/>
                  </a:lnTo>
                  <a:lnTo>
                    <a:pt x="f61" y="f62"/>
                  </a:lnTo>
                  <a:lnTo>
                    <a:pt x="f63" y="f64"/>
                  </a:lnTo>
                  <a:lnTo>
                    <a:pt x="f65" y="f66"/>
                  </a:lnTo>
                  <a:lnTo>
                    <a:pt x="f67" y="f68"/>
                  </a:lnTo>
                  <a:lnTo>
                    <a:pt x="f69" y="f70"/>
                  </a:lnTo>
                  <a:lnTo>
                    <a:pt x="f71" y="f72"/>
                  </a:lnTo>
                  <a:lnTo>
                    <a:pt x="f73" y="f18"/>
                  </a:lnTo>
                  <a:lnTo>
                    <a:pt x="f74" y="f75"/>
                  </a:lnTo>
                  <a:lnTo>
                    <a:pt x="f76" y="f77"/>
                  </a:lnTo>
                  <a:lnTo>
                    <a:pt x="f78" y="f79"/>
                  </a:lnTo>
                  <a:lnTo>
                    <a:pt x="f80" y="f81"/>
                  </a:lnTo>
                  <a:lnTo>
                    <a:pt x="f82" y="f83"/>
                  </a:lnTo>
                  <a:lnTo>
                    <a:pt x="f84" y="f85"/>
                  </a:lnTo>
                  <a:lnTo>
                    <a:pt x="f86" y="f87"/>
                  </a:lnTo>
                  <a:lnTo>
                    <a:pt x="f88" y="f89"/>
                  </a:lnTo>
                  <a:lnTo>
                    <a:pt x="f2" y="f2"/>
                  </a:lnTo>
                  <a:lnTo>
                    <a:pt x="f2" y="f2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IN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7C8AD54C-78C7-333D-384D-9088C36161C0}"/>
                </a:ext>
              </a:extLst>
            </p:cNvPr>
            <p:cNvSpPr/>
            <p:nvPr/>
          </p:nvSpPr>
          <p:spPr>
            <a:xfrm>
              <a:off x="0" y="1591"/>
              <a:ext cx="12191996" cy="6856408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15356"/>
                <a:gd name="f4" fmla="val 8638"/>
                <a:gd name="f5" fmla="val 14748"/>
                <a:gd name="f6" fmla="val 8038"/>
                <a:gd name="f7" fmla="val 600"/>
                <a:gd name="f8" fmla="val 592"/>
                <a:gd name="f9" fmla="*/ f0 1 15356"/>
                <a:gd name="f10" fmla="*/ f1 1 8638"/>
                <a:gd name="f11" fmla="+- f4 0 f2"/>
                <a:gd name="f12" fmla="+- f3 0 f2"/>
                <a:gd name="f13" fmla="*/ f12 1 15356"/>
                <a:gd name="f14" fmla="*/ f11 1 8638"/>
                <a:gd name="f15" fmla="*/ 0 1 f13"/>
                <a:gd name="f16" fmla="*/ f3 1 f13"/>
                <a:gd name="f17" fmla="*/ 0 1 f14"/>
                <a:gd name="f18" fmla="*/ f4 1 f14"/>
                <a:gd name="f19" fmla="*/ f15 f9 1"/>
                <a:gd name="f20" fmla="*/ f16 f9 1"/>
                <a:gd name="f21" fmla="*/ f18 f10 1"/>
                <a:gd name="f22" fmla="*/ f17 f1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9" t="f22" r="f20" b="f21"/>
              <a:pathLst>
                <a:path w="15356" h="8638">
                  <a:moveTo>
                    <a:pt x="f2" y="f2"/>
                  </a:moveTo>
                  <a:lnTo>
                    <a:pt x="f2" y="f4"/>
                  </a:lnTo>
                  <a:lnTo>
                    <a:pt x="f3" y="f4"/>
                  </a:lnTo>
                  <a:lnTo>
                    <a:pt x="f3" y="f2"/>
                  </a:lnTo>
                  <a:lnTo>
                    <a:pt x="f2" y="f2"/>
                  </a:lnTo>
                  <a:close/>
                  <a:moveTo>
                    <a:pt x="f5" y="f6"/>
                  </a:moveTo>
                  <a:lnTo>
                    <a:pt x="f7" y="f6"/>
                  </a:lnTo>
                  <a:lnTo>
                    <a:pt x="f7" y="f8"/>
                  </a:lnTo>
                  <a:lnTo>
                    <a:pt x="f5" y="f8"/>
                  </a:lnTo>
                  <a:lnTo>
                    <a:pt x="f5" y="f6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IN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id="{F1EC534E-3F22-FC15-7C78-BF65D3A144A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54951" y="1295403"/>
            <a:ext cx="2793153" cy="1600200"/>
          </a:xfrm>
        </p:spPr>
        <p:txBody>
          <a:bodyPr anchor="b"/>
          <a:lstStyle>
            <a:lvl1pPr>
              <a:defRPr sz="240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45369C8B-E50B-9368-E57F-65BAB2767701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781147" y="1447796"/>
            <a:ext cx="5190070" cy="4572000"/>
          </a:xfrm>
        </p:spPr>
        <p:txBody>
          <a:bodyPr anchor="ctr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B8775EF4-AEA7-F881-2881-EA3EDCCDF602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1154951" y="3129277"/>
            <a:ext cx="2793153" cy="2895603"/>
          </a:xfrm>
        </p:spPr>
        <p:txBody>
          <a:bodyPr/>
          <a:lstStyle>
            <a:lvl1pPr marL="0" indent="0">
              <a:buNone/>
              <a:defRPr sz="1400">
                <a:solidFill>
                  <a:srgbClr val="EF53A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Date Placeholder 4">
            <a:extLst>
              <a:ext uri="{FF2B5EF4-FFF2-40B4-BE49-F238E27FC236}">
                <a16:creationId xmlns:a16="http://schemas.microsoft.com/office/drawing/2014/main" id="{96133FAA-48C4-5505-C2DB-ACDABC35911E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638B3CA-9F93-49E7-9921-BD53C2957DEC}" type="datetime1">
              <a:rPr lang="en-IN"/>
              <a:pPr lvl="0"/>
              <a:t>19-02-2024</a:t>
            </a:fld>
            <a:endParaRPr lang="en-IN"/>
          </a:p>
        </p:txBody>
      </p:sp>
      <p:sp>
        <p:nvSpPr>
          <p:cNvPr id="17" name="Footer Placeholder 5">
            <a:extLst>
              <a:ext uri="{FF2B5EF4-FFF2-40B4-BE49-F238E27FC236}">
                <a16:creationId xmlns:a16="http://schemas.microsoft.com/office/drawing/2014/main" id="{7B48CF05-0D96-B2DE-FAB1-934948689FD7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IN"/>
          </a:p>
        </p:txBody>
      </p:sp>
      <p:sp>
        <p:nvSpPr>
          <p:cNvPr id="18" name="Rectangle 15">
            <a:extLst>
              <a:ext uri="{FF2B5EF4-FFF2-40B4-BE49-F238E27FC236}">
                <a16:creationId xmlns:a16="http://schemas.microsoft.com/office/drawing/2014/main" id="{17ACB2EE-97E9-C8DF-235E-81CF01041856}"/>
              </a:ext>
            </a:extLst>
          </p:cNvPr>
          <p:cNvSpPr/>
          <p:nvPr/>
        </p:nvSpPr>
        <p:spPr>
          <a:xfrm>
            <a:off x="10437811" y="0"/>
            <a:ext cx="685800" cy="1143000"/>
          </a:xfrm>
          <a:prstGeom prst="rect">
            <a:avLst/>
          </a:prstGeom>
          <a:solidFill>
            <a:srgbClr val="B31166"/>
          </a:solidFill>
          <a:ln cap="flat">
            <a:noFill/>
            <a:prstDash val="solid"/>
          </a:ln>
          <a:effectLst>
            <a:outerShdw dist="25402" dir="5400000" algn="tl">
              <a:srgbClr val="000000">
                <a:alpha val="45000"/>
              </a:srgbClr>
            </a:outerShdw>
          </a:effectLst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IN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9" name="Slide Number Placeholder 6">
            <a:extLst>
              <a:ext uri="{FF2B5EF4-FFF2-40B4-BE49-F238E27FC236}">
                <a16:creationId xmlns:a16="http://schemas.microsoft.com/office/drawing/2014/main" id="{7F182113-0A42-905D-7EA2-123232FE0923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74C4B55-7831-4D35-918B-A5DAB3F109E8}" type="slidenum"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8076196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8">
            <a:extLst>
              <a:ext uri="{FF2B5EF4-FFF2-40B4-BE49-F238E27FC236}">
                <a16:creationId xmlns:a16="http://schemas.microsoft.com/office/drawing/2014/main" id="{6AA3848B-F873-EB6F-9834-E34506447D68}"/>
              </a:ext>
            </a:extLst>
          </p:cNvPr>
          <p:cNvGrpSpPr/>
          <p:nvPr/>
        </p:nvGrpSpPr>
        <p:grpSpPr>
          <a:xfrm>
            <a:off x="0" y="0"/>
            <a:ext cx="12191996" cy="6858000"/>
            <a:chOff x="0" y="0"/>
            <a:chExt cx="12191996" cy="6858000"/>
          </a:xfrm>
        </p:grpSpPr>
        <p:sp>
          <p:nvSpPr>
            <p:cNvPr id="3" name="Rectangle 13">
              <a:extLst>
                <a:ext uri="{FF2B5EF4-FFF2-40B4-BE49-F238E27FC236}">
                  <a16:creationId xmlns:a16="http://schemas.microsoft.com/office/drawing/2014/main" id="{D0FAE7ED-CEE0-71CC-0609-9C0A667664B6}"/>
                </a:ext>
              </a:extLst>
            </p:cNvPr>
            <p:cNvSpPr/>
            <p:nvPr/>
          </p:nvSpPr>
          <p:spPr>
            <a:xfrm>
              <a:off x="0" y="0"/>
              <a:ext cx="12191996" cy="6858000"/>
            </a:xfrm>
            <a:prstGeom prst="rect">
              <a:avLst/>
            </a:prstGeom>
            <a:blipFill>
              <a:blip r:embed="rId2">
                <a:alphaModFix/>
              </a:blip>
              <a:stretch>
                <a:fillRect/>
              </a:stretch>
            </a:blip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IN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  <p:sp>
          <p:nvSpPr>
            <p:cNvPr id="4" name="Oval 16">
              <a:extLst>
                <a:ext uri="{FF2B5EF4-FFF2-40B4-BE49-F238E27FC236}">
                  <a16:creationId xmlns:a16="http://schemas.microsoft.com/office/drawing/2014/main" id="{587F7B37-5EE9-67D0-FCED-CEE5EE0AA4F1}"/>
                </a:ext>
              </a:extLst>
            </p:cNvPr>
            <p:cNvSpPr/>
            <p:nvPr/>
          </p:nvSpPr>
          <p:spPr>
            <a:xfrm>
              <a:off x="0" y="2667003"/>
              <a:ext cx="4190996" cy="4190996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gradFill>
              <a:gsLst>
                <a:gs pos="0">
                  <a:srgbClr val="9B6BF2">
                    <a:alpha val="11000"/>
                  </a:srgbClr>
                </a:gs>
                <a:gs pos="100000">
                  <a:srgbClr val="9B6BF2">
                    <a:alpha val="10000"/>
                  </a:srgbClr>
                </a:gs>
              </a:gsLst>
              <a:path path="circle">
                <a:fillToRect l="50000" t="50000" r="50000" b="50000"/>
              </a:path>
            </a:grad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IN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  <p:sp>
          <p:nvSpPr>
            <p:cNvPr id="5" name="Oval 17">
              <a:extLst>
                <a:ext uri="{FF2B5EF4-FFF2-40B4-BE49-F238E27FC236}">
                  <a16:creationId xmlns:a16="http://schemas.microsoft.com/office/drawing/2014/main" id="{23489565-4AE6-D3AA-A7DD-4815B26163E0}"/>
                </a:ext>
              </a:extLst>
            </p:cNvPr>
            <p:cNvSpPr/>
            <p:nvPr/>
          </p:nvSpPr>
          <p:spPr>
            <a:xfrm>
              <a:off x="0" y="2895603"/>
              <a:ext cx="2362196" cy="2362196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gradFill>
              <a:gsLst>
                <a:gs pos="0">
                  <a:srgbClr val="9B6BF2">
                    <a:alpha val="8000"/>
                  </a:srgbClr>
                </a:gs>
                <a:gs pos="100000">
                  <a:srgbClr val="9B6BF2">
                    <a:alpha val="8000"/>
                  </a:srgbClr>
                </a:gs>
              </a:gsLst>
              <a:path path="circle">
                <a:fillToRect l="50000" t="50000" r="50000" b="50000"/>
              </a:path>
            </a:grad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IN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  <p:sp>
          <p:nvSpPr>
            <p:cNvPr id="6" name="Oval 18">
              <a:extLst>
                <a:ext uri="{FF2B5EF4-FFF2-40B4-BE49-F238E27FC236}">
                  <a16:creationId xmlns:a16="http://schemas.microsoft.com/office/drawing/2014/main" id="{11E19E4D-24FC-F2BD-ACA6-8685A0C47069}"/>
                </a:ext>
              </a:extLst>
            </p:cNvPr>
            <p:cNvSpPr/>
            <p:nvPr/>
          </p:nvSpPr>
          <p:spPr>
            <a:xfrm>
              <a:off x="8609011" y="5867403"/>
              <a:ext cx="990596" cy="990596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gradFill>
              <a:gsLst>
                <a:gs pos="0">
                  <a:srgbClr val="9B6BF2">
                    <a:alpha val="14000"/>
                  </a:srgbClr>
                </a:gs>
                <a:gs pos="100000">
                  <a:srgbClr val="9B6BF2">
                    <a:alpha val="7000"/>
                  </a:srgbClr>
                </a:gs>
              </a:gsLst>
              <a:path path="circle">
                <a:fillToRect l="50000" t="50000" r="50000" b="50000"/>
              </a:path>
            </a:grad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IN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  <p:sp>
          <p:nvSpPr>
            <p:cNvPr id="7" name="Oval 19">
              <a:extLst>
                <a:ext uri="{FF2B5EF4-FFF2-40B4-BE49-F238E27FC236}">
                  <a16:creationId xmlns:a16="http://schemas.microsoft.com/office/drawing/2014/main" id="{3087DAAA-56DD-985B-AAC5-914B5EA974E5}"/>
                </a:ext>
              </a:extLst>
            </p:cNvPr>
            <p:cNvSpPr/>
            <p:nvPr/>
          </p:nvSpPr>
          <p:spPr>
            <a:xfrm>
              <a:off x="8609011" y="1676396"/>
              <a:ext cx="2819396" cy="2819396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gradFill>
              <a:gsLst>
                <a:gs pos="0">
                  <a:srgbClr val="9B6BF2">
                    <a:alpha val="7000"/>
                  </a:srgbClr>
                </a:gs>
                <a:gs pos="100000">
                  <a:srgbClr val="9B6BF2">
                    <a:alpha val="6000"/>
                  </a:srgbClr>
                </a:gs>
              </a:gsLst>
              <a:path path="circle">
                <a:fillToRect l="50000" t="50000" r="50000" b="50000"/>
              </a:path>
            </a:grad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IN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  <p:sp>
          <p:nvSpPr>
            <p:cNvPr id="8" name="Oval 20">
              <a:extLst>
                <a:ext uri="{FF2B5EF4-FFF2-40B4-BE49-F238E27FC236}">
                  <a16:creationId xmlns:a16="http://schemas.microsoft.com/office/drawing/2014/main" id="{6A3DA97F-F957-C9F7-AFB1-69B510E073B0}"/>
                </a:ext>
              </a:extLst>
            </p:cNvPr>
            <p:cNvSpPr/>
            <p:nvPr/>
          </p:nvSpPr>
          <p:spPr>
            <a:xfrm>
              <a:off x="7999408" y="8467"/>
              <a:ext cx="1600200" cy="1600200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gradFill>
              <a:gsLst>
                <a:gs pos="0">
                  <a:srgbClr val="9B6BF2">
                    <a:alpha val="14000"/>
                  </a:srgbClr>
                </a:gs>
                <a:gs pos="100000">
                  <a:srgbClr val="9B6BF2">
                    <a:alpha val="7000"/>
                  </a:srgbClr>
                </a:gs>
              </a:gsLst>
              <a:path path="circle">
                <a:fillToRect l="50000" t="50000" r="50000" b="50000"/>
              </a:path>
            </a:grad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IN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  <p:sp>
          <p:nvSpPr>
            <p:cNvPr id="9" name="Rectangle 10">
              <a:extLst>
                <a:ext uri="{FF2B5EF4-FFF2-40B4-BE49-F238E27FC236}">
                  <a16:creationId xmlns:a16="http://schemas.microsoft.com/office/drawing/2014/main" id="{469B1487-B711-202C-45CA-0F1F5A20D228}"/>
                </a:ext>
              </a:extLst>
            </p:cNvPr>
            <p:cNvSpPr/>
            <p:nvPr/>
          </p:nvSpPr>
          <p:spPr>
            <a:xfrm>
              <a:off x="6172200" y="402162"/>
              <a:ext cx="5596466" cy="6053666"/>
            </a:xfrm>
            <a:prstGeom prst="rect">
              <a:avLst/>
            </a:pr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IN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2BBCE2E6-A7E4-FB21-06D0-7BC389869B72}"/>
                </a:ext>
              </a:extLst>
            </p:cNvPr>
            <p:cNvSpPr/>
            <p:nvPr/>
          </p:nvSpPr>
          <p:spPr>
            <a:xfrm rot="15922474">
              <a:off x="4203587" y="1826073"/>
              <a:ext cx="3299411" cy="440923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10000"/>
                <a:gd name="f4" fmla="val 5291"/>
                <a:gd name="f5" fmla="val 85"/>
                <a:gd name="f6" fmla="val 2532"/>
                <a:gd name="f7" fmla="val 1736"/>
                <a:gd name="f8" fmla="val 3911"/>
                <a:gd name="f9" fmla="val 7524"/>
                <a:gd name="f10" fmla="val 5298"/>
                <a:gd name="f11" fmla="val 9958"/>
                <a:gd name="f12" fmla="val 9989"/>
                <a:gd name="f13" fmla="val 1958"/>
                <a:gd name="f14" fmla="val 9969"/>
                <a:gd name="f15" fmla="val 3333"/>
                <a:gd name="f16" fmla="val 9667"/>
                <a:gd name="f17" fmla="val 204"/>
                <a:gd name="f18" fmla="val 9334"/>
                <a:gd name="f19" fmla="val 400"/>
                <a:gd name="f20" fmla="val 9001"/>
                <a:gd name="f21" fmla="val 590"/>
                <a:gd name="f22" fmla="val 8667"/>
                <a:gd name="f23" fmla="val 753"/>
                <a:gd name="f24" fmla="val 8333"/>
                <a:gd name="f25" fmla="val 917"/>
                <a:gd name="f26" fmla="val 7999"/>
                <a:gd name="f27" fmla="val 1071"/>
                <a:gd name="f28" fmla="val 7669"/>
                <a:gd name="f29" fmla="val 1202"/>
                <a:gd name="f30" fmla="val 7333"/>
                <a:gd name="f31" fmla="val 1325"/>
                <a:gd name="f32" fmla="val 7000"/>
                <a:gd name="f33" fmla="val 1440"/>
                <a:gd name="f34" fmla="val 6673"/>
                <a:gd name="f35" fmla="val 1538"/>
                <a:gd name="f36" fmla="val 6340"/>
                <a:gd name="f37" fmla="val 1636"/>
                <a:gd name="f38" fmla="val 6013"/>
                <a:gd name="f39" fmla="val 1719"/>
                <a:gd name="f40" fmla="val 5686"/>
                <a:gd name="f41" fmla="val 1784"/>
                <a:gd name="f42" fmla="val 5359"/>
                <a:gd name="f43" fmla="val 1850"/>
                <a:gd name="f44" fmla="val 5036"/>
                <a:gd name="f45" fmla="val 1906"/>
                <a:gd name="f46" fmla="val 4717"/>
                <a:gd name="f47" fmla="val 1948"/>
                <a:gd name="f48" fmla="val 4396"/>
                <a:gd name="f49" fmla="val 1980"/>
                <a:gd name="f50" fmla="val 4079"/>
                <a:gd name="f51" fmla="val 2013"/>
                <a:gd name="f52" fmla="val 3766"/>
                <a:gd name="f53" fmla="val 2029"/>
                <a:gd name="f54" fmla="val 3454"/>
                <a:gd name="f55" fmla="val 2046"/>
                <a:gd name="f56" fmla="val 3145"/>
                <a:gd name="f57" fmla="val 2053"/>
                <a:gd name="f58" fmla="val 2839"/>
                <a:gd name="f59" fmla="val 2537"/>
                <a:gd name="f60" fmla="val 2238"/>
                <a:gd name="f61" fmla="val 1943"/>
                <a:gd name="f62" fmla="val 2004"/>
                <a:gd name="f63" fmla="val 1653"/>
                <a:gd name="f64" fmla="val 1368"/>
                <a:gd name="f65" fmla="val 1955"/>
                <a:gd name="f66" fmla="val 1085"/>
                <a:gd name="f67" fmla="val 1915"/>
                <a:gd name="f68" fmla="val 806"/>
                <a:gd name="f69" fmla="val 1873"/>
                <a:gd name="f70" fmla="val 533"/>
                <a:gd name="f71" fmla="val 1833"/>
                <a:gd name="f72" fmla="val 1726"/>
                <a:gd name="f73" fmla="val 28"/>
                <a:gd name="f74" fmla="val 1995"/>
                <a:gd name="f75" fmla="val 57"/>
                <a:gd name="f76" fmla="val 2263"/>
                <a:gd name="f77" fmla="*/ f0 1 10000"/>
                <a:gd name="f78" fmla="*/ f1 1 5291"/>
                <a:gd name="f79" fmla="+- f4 0 f2"/>
                <a:gd name="f80" fmla="+- f3 0 f2"/>
                <a:gd name="f81" fmla="*/ f80 1 10000"/>
                <a:gd name="f82" fmla="*/ f79 1 5291"/>
                <a:gd name="f83" fmla="*/ f2 1 f81"/>
                <a:gd name="f84" fmla="*/ f3 1 f81"/>
                <a:gd name="f85" fmla="*/ f2 1 f82"/>
                <a:gd name="f86" fmla="*/ f4 1 f82"/>
                <a:gd name="f87" fmla="*/ f83 f77 1"/>
                <a:gd name="f88" fmla="*/ f84 f77 1"/>
                <a:gd name="f89" fmla="*/ f86 f78 1"/>
                <a:gd name="f90" fmla="*/ f85 f78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87" t="f90" r="f88" b="f89"/>
              <a:pathLst>
                <a:path w="10000" h="5291">
                  <a:moveTo>
                    <a:pt x="f5" y="f6"/>
                  </a:moveTo>
                  <a:cubicBezTo>
                    <a:pt x="f7" y="f8"/>
                    <a:pt x="f9" y="f10"/>
                    <a:pt x="f11" y="f4"/>
                  </a:cubicBezTo>
                  <a:cubicBezTo>
                    <a:pt x="f12" y="f13"/>
                    <a:pt x="f14" y="f15"/>
                    <a:pt x="f3" y="f2"/>
                  </a:cubicBezTo>
                  <a:lnTo>
                    <a:pt x="f3" y="f2"/>
                  </a:lnTo>
                  <a:lnTo>
                    <a:pt x="f16" y="f17"/>
                  </a:lnTo>
                  <a:lnTo>
                    <a:pt x="f18" y="f19"/>
                  </a:lnTo>
                  <a:lnTo>
                    <a:pt x="f20" y="f21"/>
                  </a:lnTo>
                  <a:lnTo>
                    <a:pt x="f22" y="f23"/>
                  </a:lnTo>
                  <a:lnTo>
                    <a:pt x="f24" y="f25"/>
                  </a:lnTo>
                  <a:lnTo>
                    <a:pt x="f26" y="f27"/>
                  </a:lnTo>
                  <a:lnTo>
                    <a:pt x="f28" y="f29"/>
                  </a:lnTo>
                  <a:lnTo>
                    <a:pt x="f30" y="f31"/>
                  </a:lnTo>
                  <a:lnTo>
                    <a:pt x="f32" y="f33"/>
                  </a:lnTo>
                  <a:lnTo>
                    <a:pt x="f34" y="f35"/>
                  </a:lnTo>
                  <a:lnTo>
                    <a:pt x="f36" y="f37"/>
                  </a:lnTo>
                  <a:lnTo>
                    <a:pt x="f38" y="f39"/>
                  </a:lnTo>
                  <a:lnTo>
                    <a:pt x="f40" y="f41"/>
                  </a:lnTo>
                  <a:lnTo>
                    <a:pt x="f42" y="f43"/>
                  </a:lnTo>
                  <a:lnTo>
                    <a:pt x="f44" y="f45"/>
                  </a:lnTo>
                  <a:lnTo>
                    <a:pt x="f46" y="f47"/>
                  </a:lnTo>
                  <a:lnTo>
                    <a:pt x="f48" y="f49"/>
                  </a:lnTo>
                  <a:lnTo>
                    <a:pt x="f50" y="f51"/>
                  </a:lnTo>
                  <a:lnTo>
                    <a:pt x="f52" y="f53"/>
                  </a:lnTo>
                  <a:lnTo>
                    <a:pt x="f54" y="f55"/>
                  </a:lnTo>
                  <a:lnTo>
                    <a:pt x="f56" y="f57"/>
                  </a:lnTo>
                  <a:lnTo>
                    <a:pt x="f58" y="f55"/>
                  </a:lnTo>
                  <a:lnTo>
                    <a:pt x="f59" y="f55"/>
                  </a:lnTo>
                  <a:lnTo>
                    <a:pt x="f60" y="f53"/>
                  </a:lnTo>
                  <a:lnTo>
                    <a:pt x="f61" y="f62"/>
                  </a:lnTo>
                  <a:lnTo>
                    <a:pt x="f63" y="f49"/>
                  </a:lnTo>
                  <a:lnTo>
                    <a:pt x="f64" y="f65"/>
                  </a:lnTo>
                  <a:lnTo>
                    <a:pt x="f66" y="f67"/>
                  </a:lnTo>
                  <a:lnTo>
                    <a:pt x="f68" y="f69"/>
                  </a:lnTo>
                  <a:lnTo>
                    <a:pt x="f70" y="f71"/>
                  </a:lnTo>
                  <a:lnTo>
                    <a:pt x="f2" y="f72"/>
                  </a:lnTo>
                  <a:cubicBezTo>
                    <a:pt x="f73" y="f74"/>
                    <a:pt x="f75" y="f76"/>
                    <a:pt x="f5" y="f6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IN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00B900E4-B084-3863-C773-94AA6764F39F}"/>
                </a:ext>
              </a:extLst>
            </p:cNvPr>
            <p:cNvSpPr/>
            <p:nvPr/>
          </p:nvSpPr>
          <p:spPr>
            <a:xfrm rot="16200004">
              <a:off x="3295438" y="2801652"/>
              <a:ext cx="6053666" cy="1254556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10000"/>
                <a:gd name="f4" fmla="val 8000"/>
                <a:gd name="f5" fmla="val 7970"/>
                <a:gd name="f6" fmla="val 7"/>
                <a:gd name="f7" fmla="val 9773"/>
                <a:gd name="f8" fmla="val 156"/>
                <a:gd name="f9" fmla="val 9547"/>
                <a:gd name="f10" fmla="val 298"/>
                <a:gd name="f11" fmla="val 9320"/>
                <a:gd name="f12" fmla="val 437"/>
                <a:gd name="f13" fmla="val 9092"/>
                <a:gd name="f14" fmla="val 556"/>
                <a:gd name="f15" fmla="val 8865"/>
                <a:gd name="f16" fmla="val 676"/>
                <a:gd name="f17" fmla="val 8637"/>
                <a:gd name="f18" fmla="val 788"/>
                <a:gd name="f19" fmla="val 8412"/>
                <a:gd name="f20" fmla="val 884"/>
                <a:gd name="f21" fmla="val 8184"/>
                <a:gd name="f22" fmla="val 975"/>
                <a:gd name="f23" fmla="val 7957"/>
                <a:gd name="f24" fmla="val 1058"/>
                <a:gd name="f25" fmla="val 7734"/>
                <a:gd name="f26" fmla="val 1130"/>
                <a:gd name="f27" fmla="val 7508"/>
                <a:gd name="f28" fmla="val 1202"/>
                <a:gd name="f29" fmla="val 7285"/>
                <a:gd name="f30" fmla="val 1262"/>
                <a:gd name="f31" fmla="val 7062"/>
                <a:gd name="f32" fmla="val 1309"/>
                <a:gd name="f33" fmla="val 6840"/>
                <a:gd name="f34" fmla="val 1358"/>
                <a:gd name="f35" fmla="val 6620"/>
                <a:gd name="f36" fmla="val 1399"/>
                <a:gd name="f37" fmla="val 6402"/>
                <a:gd name="f38" fmla="val 1428"/>
                <a:gd name="f39" fmla="val 6184"/>
                <a:gd name="f40" fmla="val 1453"/>
                <a:gd name="f41" fmla="val 5968"/>
                <a:gd name="f42" fmla="val 1477"/>
                <a:gd name="f43" fmla="val 5755"/>
                <a:gd name="f44" fmla="val 1488"/>
                <a:gd name="f45" fmla="val 5542"/>
                <a:gd name="f46" fmla="val 1500"/>
                <a:gd name="f47" fmla="val 5332"/>
                <a:gd name="f48" fmla="val 1506"/>
                <a:gd name="f49" fmla="val 5124"/>
                <a:gd name="f50" fmla="val 4918"/>
                <a:gd name="f51" fmla="val 4714"/>
                <a:gd name="f52" fmla="val 4514"/>
                <a:gd name="f53" fmla="val 1470"/>
                <a:gd name="f54" fmla="val 4316"/>
                <a:gd name="f55" fmla="val 4122"/>
                <a:gd name="f56" fmla="val 1434"/>
                <a:gd name="f57" fmla="val 3929"/>
                <a:gd name="f58" fmla="val 1405"/>
                <a:gd name="f59" fmla="val 3739"/>
                <a:gd name="f60" fmla="val 1374"/>
                <a:gd name="f61" fmla="val 3553"/>
                <a:gd name="f62" fmla="val 1346"/>
                <a:gd name="f63" fmla="val 3190"/>
                <a:gd name="f64" fmla="val 1267"/>
                <a:gd name="f65" fmla="val 2842"/>
                <a:gd name="f66" fmla="val 1183"/>
                <a:gd name="f67" fmla="val 2508"/>
                <a:gd name="f68" fmla="val 1095"/>
                <a:gd name="f69" fmla="val 2192"/>
                <a:gd name="f70" fmla="val 998"/>
                <a:gd name="f71" fmla="val 1890"/>
                <a:gd name="f72" fmla="val 897"/>
                <a:gd name="f73" fmla="val 1610"/>
                <a:gd name="f74" fmla="val 1347"/>
                <a:gd name="f75" fmla="val 681"/>
                <a:gd name="f76" fmla="val 1105"/>
                <a:gd name="f77" fmla="val 574"/>
                <a:gd name="f78" fmla="val 883"/>
                <a:gd name="f79" fmla="val 473"/>
                <a:gd name="f80" fmla="val 686"/>
                <a:gd name="f81" fmla="val 377"/>
                <a:gd name="f82" fmla="val 508"/>
                <a:gd name="f83" fmla="val 286"/>
                <a:gd name="f84" fmla="val 358"/>
                <a:gd name="f85" fmla="val 210"/>
                <a:gd name="f86" fmla="val 232"/>
                <a:gd name="f87" fmla="val 138"/>
                <a:gd name="f88" fmla="val 59"/>
                <a:gd name="f89" fmla="val 35"/>
                <a:gd name="f90" fmla="*/ f0 1 10000"/>
                <a:gd name="f91" fmla="*/ f1 1 8000"/>
                <a:gd name="f92" fmla="+- f4 0 f2"/>
                <a:gd name="f93" fmla="+- f3 0 f2"/>
                <a:gd name="f94" fmla="*/ f93 1 10000"/>
                <a:gd name="f95" fmla="*/ f92 1 8000"/>
                <a:gd name="f96" fmla="*/ f2 1 f94"/>
                <a:gd name="f97" fmla="*/ f3 1 f94"/>
                <a:gd name="f98" fmla="*/ f2 1 f95"/>
                <a:gd name="f99" fmla="*/ f4 1 f95"/>
                <a:gd name="f100" fmla="*/ f96 f90 1"/>
                <a:gd name="f101" fmla="*/ f97 f90 1"/>
                <a:gd name="f102" fmla="*/ f99 f91 1"/>
                <a:gd name="f103" fmla="*/ f98 f9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00" t="f103" r="f101" b="f102"/>
              <a:pathLst>
                <a:path w="10000" h="8000">
                  <a:moveTo>
                    <a:pt x="f2" y="f2"/>
                  </a:moveTo>
                  <a:lnTo>
                    <a:pt x="f2" y="f5"/>
                  </a:lnTo>
                  <a:lnTo>
                    <a:pt x="f3" y="f4"/>
                  </a:lnTo>
                  <a:lnTo>
                    <a:pt x="f3" y="f6"/>
                  </a:lnTo>
                  <a:lnTo>
                    <a:pt x="f3" y="f6"/>
                  </a:lnTo>
                  <a:lnTo>
                    <a:pt x="f7" y="f8"/>
                  </a:lnTo>
                  <a:lnTo>
                    <a:pt x="f9" y="f10"/>
                  </a:lnTo>
                  <a:lnTo>
                    <a:pt x="f11" y="f12"/>
                  </a:lnTo>
                  <a:lnTo>
                    <a:pt x="f13" y="f14"/>
                  </a:lnTo>
                  <a:lnTo>
                    <a:pt x="f15" y="f16"/>
                  </a:lnTo>
                  <a:lnTo>
                    <a:pt x="f17" y="f18"/>
                  </a:lnTo>
                  <a:lnTo>
                    <a:pt x="f19" y="f20"/>
                  </a:lnTo>
                  <a:lnTo>
                    <a:pt x="f21" y="f22"/>
                  </a:lnTo>
                  <a:lnTo>
                    <a:pt x="f23" y="f24"/>
                  </a:lnTo>
                  <a:lnTo>
                    <a:pt x="f25" y="f26"/>
                  </a:lnTo>
                  <a:lnTo>
                    <a:pt x="f27" y="f28"/>
                  </a:lnTo>
                  <a:lnTo>
                    <a:pt x="f29" y="f30"/>
                  </a:lnTo>
                  <a:lnTo>
                    <a:pt x="f31" y="f32"/>
                  </a:lnTo>
                  <a:lnTo>
                    <a:pt x="f33" y="f34"/>
                  </a:lnTo>
                  <a:lnTo>
                    <a:pt x="f35" y="f36"/>
                  </a:lnTo>
                  <a:lnTo>
                    <a:pt x="f37" y="f38"/>
                  </a:lnTo>
                  <a:lnTo>
                    <a:pt x="f39" y="f40"/>
                  </a:lnTo>
                  <a:lnTo>
                    <a:pt x="f41" y="f42"/>
                  </a:lnTo>
                  <a:lnTo>
                    <a:pt x="f43" y="f44"/>
                  </a:lnTo>
                  <a:lnTo>
                    <a:pt x="f45" y="f46"/>
                  </a:lnTo>
                  <a:lnTo>
                    <a:pt x="f47" y="f48"/>
                  </a:lnTo>
                  <a:lnTo>
                    <a:pt x="f49" y="f46"/>
                  </a:lnTo>
                  <a:lnTo>
                    <a:pt x="f50" y="f46"/>
                  </a:lnTo>
                  <a:lnTo>
                    <a:pt x="f51" y="f44"/>
                  </a:lnTo>
                  <a:lnTo>
                    <a:pt x="f52" y="f53"/>
                  </a:lnTo>
                  <a:lnTo>
                    <a:pt x="f54" y="f40"/>
                  </a:lnTo>
                  <a:lnTo>
                    <a:pt x="f55" y="f56"/>
                  </a:lnTo>
                  <a:lnTo>
                    <a:pt x="f57" y="f58"/>
                  </a:lnTo>
                  <a:lnTo>
                    <a:pt x="f59" y="f60"/>
                  </a:lnTo>
                  <a:lnTo>
                    <a:pt x="f61" y="f62"/>
                  </a:lnTo>
                  <a:lnTo>
                    <a:pt x="f63" y="f64"/>
                  </a:lnTo>
                  <a:lnTo>
                    <a:pt x="f65" y="f66"/>
                  </a:lnTo>
                  <a:lnTo>
                    <a:pt x="f67" y="f68"/>
                  </a:lnTo>
                  <a:lnTo>
                    <a:pt x="f69" y="f70"/>
                  </a:lnTo>
                  <a:lnTo>
                    <a:pt x="f71" y="f72"/>
                  </a:lnTo>
                  <a:lnTo>
                    <a:pt x="f73" y="f18"/>
                  </a:lnTo>
                  <a:lnTo>
                    <a:pt x="f74" y="f75"/>
                  </a:lnTo>
                  <a:lnTo>
                    <a:pt x="f76" y="f77"/>
                  </a:lnTo>
                  <a:lnTo>
                    <a:pt x="f78" y="f79"/>
                  </a:lnTo>
                  <a:lnTo>
                    <a:pt x="f80" y="f81"/>
                  </a:lnTo>
                  <a:lnTo>
                    <a:pt x="f82" y="f83"/>
                  </a:lnTo>
                  <a:lnTo>
                    <a:pt x="f84" y="f85"/>
                  </a:lnTo>
                  <a:lnTo>
                    <a:pt x="f86" y="f87"/>
                  </a:lnTo>
                  <a:lnTo>
                    <a:pt x="f88" y="f89"/>
                  </a:lnTo>
                  <a:lnTo>
                    <a:pt x="f2" y="f2"/>
                  </a:lnTo>
                  <a:lnTo>
                    <a:pt x="f2" y="f2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IN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8AE310EA-0D17-A9FC-A94C-B81B7F94E94E}"/>
                </a:ext>
              </a:extLst>
            </p:cNvPr>
            <p:cNvSpPr/>
            <p:nvPr/>
          </p:nvSpPr>
          <p:spPr>
            <a:xfrm>
              <a:off x="0" y="1591"/>
              <a:ext cx="12191996" cy="6856408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15356"/>
                <a:gd name="f4" fmla="val 8638"/>
                <a:gd name="f5" fmla="val 14748"/>
                <a:gd name="f6" fmla="val 8038"/>
                <a:gd name="f7" fmla="val 600"/>
                <a:gd name="f8" fmla="val 592"/>
                <a:gd name="f9" fmla="*/ f0 1 15356"/>
                <a:gd name="f10" fmla="*/ f1 1 8638"/>
                <a:gd name="f11" fmla="+- f4 0 f2"/>
                <a:gd name="f12" fmla="+- f3 0 f2"/>
                <a:gd name="f13" fmla="*/ f12 1 15356"/>
                <a:gd name="f14" fmla="*/ f11 1 8638"/>
                <a:gd name="f15" fmla="*/ 0 1 f13"/>
                <a:gd name="f16" fmla="*/ f3 1 f13"/>
                <a:gd name="f17" fmla="*/ 0 1 f14"/>
                <a:gd name="f18" fmla="*/ f4 1 f14"/>
                <a:gd name="f19" fmla="*/ f15 f9 1"/>
                <a:gd name="f20" fmla="*/ f16 f9 1"/>
                <a:gd name="f21" fmla="*/ f18 f10 1"/>
                <a:gd name="f22" fmla="*/ f17 f1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9" t="f22" r="f20" b="f21"/>
              <a:pathLst>
                <a:path w="15356" h="8638">
                  <a:moveTo>
                    <a:pt x="f2" y="f2"/>
                  </a:moveTo>
                  <a:lnTo>
                    <a:pt x="f2" y="f4"/>
                  </a:lnTo>
                  <a:lnTo>
                    <a:pt x="f3" y="f4"/>
                  </a:lnTo>
                  <a:lnTo>
                    <a:pt x="f3" y="f2"/>
                  </a:lnTo>
                  <a:lnTo>
                    <a:pt x="f2" y="f2"/>
                  </a:lnTo>
                  <a:close/>
                  <a:moveTo>
                    <a:pt x="f5" y="f6"/>
                  </a:moveTo>
                  <a:lnTo>
                    <a:pt x="f7" y="f6"/>
                  </a:lnTo>
                  <a:lnTo>
                    <a:pt x="f7" y="f8"/>
                  </a:lnTo>
                  <a:lnTo>
                    <a:pt x="f5" y="f8"/>
                  </a:lnTo>
                  <a:lnTo>
                    <a:pt x="f5" y="f6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IN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id="{D9F77EAB-6A59-A0FE-99BA-151D27AD54B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54951" y="1693331"/>
            <a:ext cx="3865132" cy="1735668"/>
          </a:xfrm>
        </p:spPr>
        <p:txBody>
          <a:bodyPr anchor="b">
            <a:normAutofit/>
          </a:bodyPr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8D10FEF0-B82A-8309-E654-BDC9FD1791FB}"/>
              </a:ext>
            </a:extLst>
          </p:cNvPr>
          <p:cNvSpPr txBox="1">
            <a:spLocks noGrp="1"/>
          </p:cNvSpPr>
          <p:nvPr>
            <p:ph type="pic" idx="1"/>
          </p:nvPr>
        </p:nvSpPr>
        <p:spPr>
          <a:xfrm>
            <a:off x="6547872" y="1143000"/>
            <a:ext cx="3227191" cy="4572000"/>
          </a:xfrm>
          <a:effectLst>
            <a:outerShdw dist="50804" dir="5400000" algn="tl">
              <a:srgbClr val="000000">
                <a:alpha val="43000"/>
              </a:srgbClr>
            </a:outerShdw>
          </a:effectLst>
        </p:spPr>
        <p:txBody>
          <a:bodyPr anchorCtr="1"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1FC0A39F-8FA3-D7F9-4983-601B8FF96385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1154951" y="3657600"/>
            <a:ext cx="3859216" cy="1371600"/>
          </a:xfrm>
        </p:spPr>
        <p:txBody>
          <a:bodyPr/>
          <a:lstStyle>
            <a:lvl1pPr marL="0" indent="0">
              <a:buNone/>
              <a:defRPr sz="1400">
                <a:solidFill>
                  <a:srgbClr val="EF53A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Date Placeholder 4">
            <a:extLst>
              <a:ext uri="{FF2B5EF4-FFF2-40B4-BE49-F238E27FC236}">
                <a16:creationId xmlns:a16="http://schemas.microsoft.com/office/drawing/2014/main" id="{DF77D64D-645E-7430-3C87-A391D0857BA2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3087F69-E388-4EED-B91F-FA980CEEBDAE}" type="datetime1">
              <a:rPr lang="en-IN"/>
              <a:pPr lvl="0"/>
              <a:t>19-02-2024</a:t>
            </a:fld>
            <a:endParaRPr lang="en-IN"/>
          </a:p>
        </p:txBody>
      </p:sp>
      <p:sp>
        <p:nvSpPr>
          <p:cNvPr id="17" name="Footer Placeholder 5">
            <a:extLst>
              <a:ext uri="{FF2B5EF4-FFF2-40B4-BE49-F238E27FC236}">
                <a16:creationId xmlns:a16="http://schemas.microsoft.com/office/drawing/2014/main" id="{57FEE51B-8CCE-ED17-A2C3-F85046BFAA32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IN"/>
          </a:p>
        </p:txBody>
      </p:sp>
      <p:sp>
        <p:nvSpPr>
          <p:cNvPr id="18" name="Rectangle 15">
            <a:extLst>
              <a:ext uri="{FF2B5EF4-FFF2-40B4-BE49-F238E27FC236}">
                <a16:creationId xmlns:a16="http://schemas.microsoft.com/office/drawing/2014/main" id="{948033CA-014C-97D7-4EDA-25A55640F812}"/>
              </a:ext>
            </a:extLst>
          </p:cNvPr>
          <p:cNvSpPr/>
          <p:nvPr/>
        </p:nvSpPr>
        <p:spPr>
          <a:xfrm>
            <a:off x="10437811" y="0"/>
            <a:ext cx="685800" cy="1143000"/>
          </a:xfrm>
          <a:prstGeom prst="rect">
            <a:avLst/>
          </a:prstGeom>
          <a:solidFill>
            <a:srgbClr val="B31166"/>
          </a:solidFill>
          <a:ln cap="flat">
            <a:noFill/>
            <a:prstDash val="solid"/>
          </a:ln>
          <a:effectLst>
            <a:outerShdw dist="25402" dir="5400000" algn="tl">
              <a:srgbClr val="000000">
                <a:alpha val="45000"/>
              </a:srgbClr>
            </a:outerShdw>
          </a:effectLst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IN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9" name="Slide Number Placeholder 6">
            <a:extLst>
              <a:ext uri="{FF2B5EF4-FFF2-40B4-BE49-F238E27FC236}">
                <a16:creationId xmlns:a16="http://schemas.microsoft.com/office/drawing/2014/main" id="{352B4F8F-1B0B-60F4-2F66-C2703A465FB8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D90A9C7-65EA-461E-87C0-76499EEB4C88}" type="slidenum"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6781251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8">
            <a:extLst>
              <a:ext uri="{FF2B5EF4-FFF2-40B4-BE49-F238E27FC236}">
                <a16:creationId xmlns:a16="http://schemas.microsoft.com/office/drawing/2014/main" id="{C9E27EDE-2206-5EDA-B7B1-8AFDBBB7953A}"/>
              </a:ext>
            </a:extLst>
          </p:cNvPr>
          <p:cNvGrpSpPr/>
          <p:nvPr/>
        </p:nvGrpSpPr>
        <p:grpSpPr>
          <a:xfrm>
            <a:off x="0" y="0"/>
            <a:ext cx="12191996" cy="6858000"/>
            <a:chOff x="0" y="0"/>
            <a:chExt cx="12191996" cy="6858000"/>
          </a:xfrm>
        </p:grpSpPr>
        <p:sp>
          <p:nvSpPr>
            <p:cNvPr id="3" name="Rectangle 12">
              <a:extLst>
                <a:ext uri="{FF2B5EF4-FFF2-40B4-BE49-F238E27FC236}">
                  <a16:creationId xmlns:a16="http://schemas.microsoft.com/office/drawing/2014/main" id="{B3E75BA3-0E79-CB7F-7D92-14E7D9998269}"/>
                </a:ext>
              </a:extLst>
            </p:cNvPr>
            <p:cNvSpPr/>
            <p:nvPr/>
          </p:nvSpPr>
          <p:spPr>
            <a:xfrm>
              <a:off x="0" y="0"/>
              <a:ext cx="12191996" cy="6858000"/>
            </a:xfrm>
            <a:prstGeom prst="rect">
              <a:avLst/>
            </a:prstGeom>
            <a:blipFill>
              <a:blip r:embed="rId2">
                <a:alphaModFix/>
              </a:blip>
              <a:stretch>
                <a:fillRect/>
              </a:stretch>
            </a:blip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IN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  <p:sp>
          <p:nvSpPr>
            <p:cNvPr id="4" name="Oval 16">
              <a:extLst>
                <a:ext uri="{FF2B5EF4-FFF2-40B4-BE49-F238E27FC236}">
                  <a16:creationId xmlns:a16="http://schemas.microsoft.com/office/drawing/2014/main" id="{0B5589C4-1FB3-D1CE-937F-0753A7CAB4F8}"/>
                </a:ext>
              </a:extLst>
            </p:cNvPr>
            <p:cNvSpPr/>
            <p:nvPr/>
          </p:nvSpPr>
          <p:spPr>
            <a:xfrm>
              <a:off x="0" y="2667003"/>
              <a:ext cx="4190996" cy="4190996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gradFill>
              <a:gsLst>
                <a:gs pos="0">
                  <a:srgbClr val="9B6BF2">
                    <a:alpha val="11000"/>
                  </a:srgbClr>
                </a:gs>
                <a:gs pos="100000">
                  <a:srgbClr val="9B6BF2">
                    <a:alpha val="10000"/>
                  </a:srgbClr>
                </a:gs>
              </a:gsLst>
              <a:path path="circle">
                <a:fillToRect l="50000" t="50000" r="50000" b="50000"/>
              </a:path>
            </a:grad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IN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  <p:sp>
          <p:nvSpPr>
            <p:cNvPr id="5" name="Oval 17">
              <a:extLst>
                <a:ext uri="{FF2B5EF4-FFF2-40B4-BE49-F238E27FC236}">
                  <a16:creationId xmlns:a16="http://schemas.microsoft.com/office/drawing/2014/main" id="{8711CE04-274C-E96B-55A5-345928FBD22D}"/>
                </a:ext>
              </a:extLst>
            </p:cNvPr>
            <p:cNvSpPr/>
            <p:nvPr/>
          </p:nvSpPr>
          <p:spPr>
            <a:xfrm>
              <a:off x="0" y="2895603"/>
              <a:ext cx="2362196" cy="2362196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gradFill>
              <a:gsLst>
                <a:gs pos="0">
                  <a:srgbClr val="9B6BF2">
                    <a:alpha val="8000"/>
                  </a:srgbClr>
                </a:gs>
                <a:gs pos="100000">
                  <a:srgbClr val="9B6BF2">
                    <a:alpha val="8000"/>
                  </a:srgbClr>
                </a:gs>
              </a:gsLst>
              <a:path path="circle">
                <a:fillToRect l="50000" t="50000" r="50000" b="50000"/>
              </a:path>
            </a:grad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IN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  <p:sp>
          <p:nvSpPr>
            <p:cNvPr id="6" name="Oval 18">
              <a:extLst>
                <a:ext uri="{FF2B5EF4-FFF2-40B4-BE49-F238E27FC236}">
                  <a16:creationId xmlns:a16="http://schemas.microsoft.com/office/drawing/2014/main" id="{B6E999AB-8883-C05F-0A18-D0E51F7DFD98}"/>
                </a:ext>
              </a:extLst>
            </p:cNvPr>
            <p:cNvSpPr/>
            <p:nvPr/>
          </p:nvSpPr>
          <p:spPr>
            <a:xfrm>
              <a:off x="8609011" y="5867403"/>
              <a:ext cx="990596" cy="990596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gradFill>
              <a:gsLst>
                <a:gs pos="0">
                  <a:srgbClr val="9B6BF2">
                    <a:alpha val="14000"/>
                  </a:srgbClr>
                </a:gs>
                <a:gs pos="100000">
                  <a:srgbClr val="9B6BF2">
                    <a:alpha val="7000"/>
                  </a:srgbClr>
                </a:gs>
              </a:gsLst>
              <a:path path="circle">
                <a:fillToRect l="50000" t="50000" r="50000" b="50000"/>
              </a:path>
            </a:grad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IN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  <p:sp>
          <p:nvSpPr>
            <p:cNvPr id="7" name="Oval 19">
              <a:extLst>
                <a:ext uri="{FF2B5EF4-FFF2-40B4-BE49-F238E27FC236}">
                  <a16:creationId xmlns:a16="http://schemas.microsoft.com/office/drawing/2014/main" id="{3BD818F4-ACA6-14F2-5BF9-4DB58E67C72D}"/>
                </a:ext>
              </a:extLst>
            </p:cNvPr>
            <p:cNvSpPr/>
            <p:nvPr/>
          </p:nvSpPr>
          <p:spPr>
            <a:xfrm>
              <a:off x="8609011" y="1676396"/>
              <a:ext cx="2819396" cy="2819396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gradFill>
              <a:gsLst>
                <a:gs pos="0">
                  <a:srgbClr val="9B6BF2">
                    <a:alpha val="7000"/>
                  </a:srgbClr>
                </a:gs>
                <a:gs pos="100000">
                  <a:srgbClr val="9B6BF2">
                    <a:alpha val="6000"/>
                  </a:srgbClr>
                </a:gs>
              </a:gsLst>
              <a:path path="circle">
                <a:fillToRect l="50000" t="50000" r="50000" b="50000"/>
              </a:path>
            </a:grad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IN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  <p:sp>
          <p:nvSpPr>
            <p:cNvPr id="8" name="Oval 20">
              <a:extLst>
                <a:ext uri="{FF2B5EF4-FFF2-40B4-BE49-F238E27FC236}">
                  <a16:creationId xmlns:a16="http://schemas.microsoft.com/office/drawing/2014/main" id="{44F98BA3-3878-ABFC-8E8E-CA6D4A7083DF}"/>
                </a:ext>
              </a:extLst>
            </p:cNvPr>
            <p:cNvSpPr/>
            <p:nvPr/>
          </p:nvSpPr>
          <p:spPr>
            <a:xfrm>
              <a:off x="7999408" y="8467"/>
              <a:ext cx="1600200" cy="1600200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gradFill>
              <a:gsLst>
                <a:gs pos="0">
                  <a:srgbClr val="9B6BF2">
                    <a:alpha val="14000"/>
                  </a:srgbClr>
                </a:gs>
                <a:gs pos="100000">
                  <a:srgbClr val="9B6BF2">
                    <a:alpha val="7000"/>
                  </a:srgbClr>
                </a:gs>
              </a:gsLst>
              <a:path path="circle">
                <a:fillToRect l="50000" t="50000" r="50000" b="50000"/>
              </a:path>
            </a:grad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IN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1FB1C207-F96B-A663-3488-23745B1E0472}"/>
                </a:ext>
              </a:extLst>
            </p:cNvPr>
            <p:cNvSpPr/>
            <p:nvPr/>
          </p:nvSpPr>
          <p:spPr>
            <a:xfrm rot="10371510">
              <a:off x="263767" y="4438250"/>
              <a:ext cx="3299411" cy="440923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10000"/>
                <a:gd name="f4" fmla="val 5291"/>
                <a:gd name="f5" fmla="val 85"/>
                <a:gd name="f6" fmla="val 2532"/>
                <a:gd name="f7" fmla="val 1736"/>
                <a:gd name="f8" fmla="val 3911"/>
                <a:gd name="f9" fmla="val 7524"/>
                <a:gd name="f10" fmla="val 5298"/>
                <a:gd name="f11" fmla="val 9958"/>
                <a:gd name="f12" fmla="val 9989"/>
                <a:gd name="f13" fmla="val 1958"/>
                <a:gd name="f14" fmla="val 9969"/>
                <a:gd name="f15" fmla="val 3333"/>
                <a:gd name="f16" fmla="val 9667"/>
                <a:gd name="f17" fmla="val 204"/>
                <a:gd name="f18" fmla="val 9334"/>
                <a:gd name="f19" fmla="val 400"/>
                <a:gd name="f20" fmla="val 9001"/>
                <a:gd name="f21" fmla="val 590"/>
                <a:gd name="f22" fmla="val 8667"/>
                <a:gd name="f23" fmla="val 753"/>
                <a:gd name="f24" fmla="val 8333"/>
                <a:gd name="f25" fmla="val 917"/>
                <a:gd name="f26" fmla="val 7999"/>
                <a:gd name="f27" fmla="val 1071"/>
                <a:gd name="f28" fmla="val 7669"/>
                <a:gd name="f29" fmla="val 1202"/>
                <a:gd name="f30" fmla="val 7333"/>
                <a:gd name="f31" fmla="val 1325"/>
                <a:gd name="f32" fmla="val 7000"/>
                <a:gd name="f33" fmla="val 1440"/>
                <a:gd name="f34" fmla="val 6673"/>
                <a:gd name="f35" fmla="val 1538"/>
                <a:gd name="f36" fmla="val 6340"/>
                <a:gd name="f37" fmla="val 1636"/>
                <a:gd name="f38" fmla="val 6013"/>
                <a:gd name="f39" fmla="val 1719"/>
                <a:gd name="f40" fmla="val 5686"/>
                <a:gd name="f41" fmla="val 1784"/>
                <a:gd name="f42" fmla="val 5359"/>
                <a:gd name="f43" fmla="val 1850"/>
                <a:gd name="f44" fmla="val 5036"/>
                <a:gd name="f45" fmla="val 1906"/>
                <a:gd name="f46" fmla="val 4717"/>
                <a:gd name="f47" fmla="val 1948"/>
                <a:gd name="f48" fmla="val 4396"/>
                <a:gd name="f49" fmla="val 1980"/>
                <a:gd name="f50" fmla="val 4079"/>
                <a:gd name="f51" fmla="val 2013"/>
                <a:gd name="f52" fmla="val 3766"/>
                <a:gd name="f53" fmla="val 2029"/>
                <a:gd name="f54" fmla="val 3454"/>
                <a:gd name="f55" fmla="val 2046"/>
                <a:gd name="f56" fmla="val 3145"/>
                <a:gd name="f57" fmla="val 2053"/>
                <a:gd name="f58" fmla="val 2839"/>
                <a:gd name="f59" fmla="val 2537"/>
                <a:gd name="f60" fmla="val 2238"/>
                <a:gd name="f61" fmla="val 1943"/>
                <a:gd name="f62" fmla="val 2004"/>
                <a:gd name="f63" fmla="val 1653"/>
                <a:gd name="f64" fmla="val 1368"/>
                <a:gd name="f65" fmla="val 1955"/>
                <a:gd name="f66" fmla="val 1085"/>
                <a:gd name="f67" fmla="val 1915"/>
                <a:gd name="f68" fmla="val 806"/>
                <a:gd name="f69" fmla="val 1873"/>
                <a:gd name="f70" fmla="val 533"/>
                <a:gd name="f71" fmla="val 1833"/>
                <a:gd name="f72" fmla="val 1726"/>
                <a:gd name="f73" fmla="val 28"/>
                <a:gd name="f74" fmla="val 1995"/>
                <a:gd name="f75" fmla="val 57"/>
                <a:gd name="f76" fmla="val 2263"/>
                <a:gd name="f77" fmla="*/ f0 1 10000"/>
                <a:gd name="f78" fmla="*/ f1 1 5291"/>
                <a:gd name="f79" fmla="+- f4 0 f2"/>
                <a:gd name="f80" fmla="+- f3 0 f2"/>
                <a:gd name="f81" fmla="*/ f80 1 10000"/>
                <a:gd name="f82" fmla="*/ f79 1 5291"/>
                <a:gd name="f83" fmla="*/ f2 1 f81"/>
                <a:gd name="f84" fmla="*/ f3 1 f81"/>
                <a:gd name="f85" fmla="*/ f2 1 f82"/>
                <a:gd name="f86" fmla="*/ f4 1 f82"/>
                <a:gd name="f87" fmla="*/ f83 f77 1"/>
                <a:gd name="f88" fmla="*/ f84 f77 1"/>
                <a:gd name="f89" fmla="*/ f86 f78 1"/>
                <a:gd name="f90" fmla="*/ f85 f78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87" t="f90" r="f88" b="f89"/>
              <a:pathLst>
                <a:path w="10000" h="5291">
                  <a:moveTo>
                    <a:pt x="f5" y="f6"/>
                  </a:moveTo>
                  <a:cubicBezTo>
                    <a:pt x="f7" y="f8"/>
                    <a:pt x="f9" y="f10"/>
                    <a:pt x="f11" y="f4"/>
                  </a:cubicBezTo>
                  <a:cubicBezTo>
                    <a:pt x="f12" y="f13"/>
                    <a:pt x="f14" y="f15"/>
                    <a:pt x="f3" y="f2"/>
                  </a:cubicBezTo>
                  <a:lnTo>
                    <a:pt x="f3" y="f2"/>
                  </a:lnTo>
                  <a:lnTo>
                    <a:pt x="f16" y="f17"/>
                  </a:lnTo>
                  <a:lnTo>
                    <a:pt x="f18" y="f19"/>
                  </a:lnTo>
                  <a:lnTo>
                    <a:pt x="f20" y="f21"/>
                  </a:lnTo>
                  <a:lnTo>
                    <a:pt x="f22" y="f23"/>
                  </a:lnTo>
                  <a:lnTo>
                    <a:pt x="f24" y="f25"/>
                  </a:lnTo>
                  <a:lnTo>
                    <a:pt x="f26" y="f27"/>
                  </a:lnTo>
                  <a:lnTo>
                    <a:pt x="f28" y="f29"/>
                  </a:lnTo>
                  <a:lnTo>
                    <a:pt x="f30" y="f31"/>
                  </a:lnTo>
                  <a:lnTo>
                    <a:pt x="f32" y="f33"/>
                  </a:lnTo>
                  <a:lnTo>
                    <a:pt x="f34" y="f35"/>
                  </a:lnTo>
                  <a:lnTo>
                    <a:pt x="f36" y="f37"/>
                  </a:lnTo>
                  <a:lnTo>
                    <a:pt x="f38" y="f39"/>
                  </a:lnTo>
                  <a:lnTo>
                    <a:pt x="f40" y="f41"/>
                  </a:lnTo>
                  <a:lnTo>
                    <a:pt x="f42" y="f43"/>
                  </a:lnTo>
                  <a:lnTo>
                    <a:pt x="f44" y="f45"/>
                  </a:lnTo>
                  <a:lnTo>
                    <a:pt x="f46" y="f47"/>
                  </a:lnTo>
                  <a:lnTo>
                    <a:pt x="f48" y="f49"/>
                  </a:lnTo>
                  <a:lnTo>
                    <a:pt x="f50" y="f51"/>
                  </a:lnTo>
                  <a:lnTo>
                    <a:pt x="f52" y="f53"/>
                  </a:lnTo>
                  <a:lnTo>
                    <a:pt x="f54" y="f55"/>
                  </a:lnTo>
                  <a:lnTo>
                    <a:pt x="f56" y="f57"/>
                  </a:lnTo>
                  <a:lnTo>
                    <a:pt x="f58" y="f55"/>
                  </a:lnTo>
                  <a:lnTo>
                    <a:pt x="f59" y="f55"/>
                  </a:lnTo>
                  <a:lnTo>
                    <a:pt x="f60" y="f53"/>
                  </a:lnTo>
                  <a:lnTo>
                    <a:pt x="f61" y="f62"/>
                  </a:lnTo>
                  <a:lnTo>
                    <a:pt x="f63" y="f49"/>
                  </a:lnTo>
                  <a:lnTo>
                    <a:pt x="f64" y="f65"/>
                  </a:lnTo>
                  <a:lnTo>
                    <a:pt x="f66" y="f67"/>
                  </a:lnTo>
                  <a:lnTo>
                    <a:pt x="f68" y="f69"/>
                  </a:lnTo>
                  <a:lnTo>
                    <a:pt x="f70" y="f71"/>
                  </a:lnTo>
                  <a:lnTo>
                    <a:pt x="f2" y="f72"/>
                  </a:lnTo>
                  <a:cubicBezTo>
                    <a:pt x="f73" y="f74"/>
                    <a:pt x="f75" y="f76"/>
                    <a:pt x="f5" y="f6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IN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E596402B-B32C-E546-B288-D4D1D12869D6}"/>
                </a:ext>
              </a:extLst>
            </p:cNvPr>
            <p:cNvSpPr/>
            <p:nvPr/>
          </p:nvSpPr>
          <p:spPr>
            <a:xfrm rot="10799991">
              <a:off x="459449" y="321073"/>
              <a:ext cx="11277596" cy="4533896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7104"/>
                <a:gd name="f4" fmla="val 2856"/>
                <a:gd name="f5" fmla="val 1"/>
                <a:gd name="f6" fmla="val 6943"/>
                <a:gd name="f7" fmla="val 26"/>
                <a:gd name="f8" fmla="val 6782"/>
                <a:gd name="f9" fmla="val 50"/>
                <a:gd name="f10" fmla="val 6621"/>
                <a:gd name="f11" fmla="val 73"/>
                <a:gd name="f12" fmla="val 6459"/>
                <a:gd name="f13" fmla="val 93"/>
                <a:gd name="f14" fmla="val 6298"/>
                <a:gd name="f15" fmla="val 113"/>
                <a:gd name="f16" fmla="val 6136"/>
                <a:gd name="f17" fmla="val 132"/>
                <a:gd name="f18" fmla="val 5976"/>
                <a:gd name="f19" fmla="val 148"/>
                <a:gd name="f20" fmla="val 5814"/>
                <a:gd name="f21" fmla="val 163"/>
                <a:gd name="f22" fmla="val 5653"/>
                <a:gd name="f23" fmla="val 177"/>
                <a:gd name="f24" fmla="val 5494"/>
                <a:gd name="f25" fmla="val 189"/>
                <a:gd name="f26" fmla="val 5334"/>
                <a:gd name="f27" fmla="val 201"/>
                <a:gd name="f28" fmla="val 5175"/>
                <a:gd name="f29" fmla="val 211"/>
                <a:gd name="f30" fmla="val 5017"/>
                <a:gd name="f31" fmla="val 219"/>
                <a:gd name="f32" fmla="val 4859"/>
                <a:gd name="f33" fmla="val 227"/>
                <a:gd name="f34" fmla="val 4703"/>
                <a:gd name="f35" fmla="val 234"/>
                <a:gd name="f36" fmla="val 4548"/>
                <a:gd name="f37" fmla="val 239"/>
                <a:gd name="f38" fmla="val 4393"/>
                <a:gd name="f39" fmla="val 243"/>
                <a:gd name="f40" fmla="val 4240"/>
                <a:gd name="f41" fmla="val 247"/>
                <a:gd name="f42" fmla="val 4088"/>
                <a:gd name="f43" fmla="val 249"/>
                <a:gd name="f44" fmla="val 3937"/>
                <a:gd name="f45" fmla="val 251"/>
                <a:gd name="f46" fmla="val 3788"/>
                <a:gd name="f47" fmla="val 252"/>
                <a:gd name="f48" fmla="val 3640"/>
                <a:gd name="f49" fmla="val 3494"/>
                <a:gd name="f50" fmla="val 3349"/>
                <a:gd name="f51" fmla="val 3207"/>
                <a:gd name="f52" fmla="val 246"/>
                <a:gd name="f53" fmla="val 3066"/>
                <a:gd name="f54" fmla="val 2928"/>
                <a:gd name="f55" fmla="val 240"/>
                <a:gd name="f56" fmla="val 2791"/>
                <a:gd name="f57" fmla="val 235"/>
                <a:gd name="f58" fmla="val 2656"/>
                <a:gd name="f59" fmla="val 230"/>
                <a:gd name="f60" fmla="val 2524"/>
                <a:gd name="f61" fmla="val 225"/>
                <a:gd name="f62" fmla="val 2266"/>
                <a:gd name="f63" fmla="val 212"/>
                <a:gd name="f64" fmla="val 2019"/>
                <a:gd name="f65" fmla="val 198"/>
                <a:gd name="f66" fmla="val 1782"/>
                <a:gd name="f67" fmla="val 183"/>
                <a:gd name="f68" fmla="val 1557"/>
                <a:gd name="f69" fmla="val 167"/>
                <a:gd name="f70" fmla="val 1343"/>
                <a:gd name="f71" fmla="val 150"/>
                <a:gd name="f72" fmla="val 1144"/>
                <a:gd name="f73" fmla="val 957"/>
                <a:gd name="f74" fmla="val 114"/>
                <a:gd name="f75" fmla="val 785"/>
                <a:gd name="f76" fmla="val 96"/>
                <a:gd name="f77" fmla="val 627"/>
                <a:gd name="f78" fmla="val 79"/>
                <a:gd name="f79" fmla="val 487"/>
                <a:gd name="f80" fmla="val 63"/>
                <a:gd name="f81" fmla="val 361"/>
                <a:gd name="f82" fmla="val 48"/>
                <a:gd name="f83" fmla="val 254"/>
                <a:gd name="f84" fmla="val 35"/>
                <a:gd name="f85" fmla="val 165"/>
                <a:gd name="f86" fmla="val 23"/>
                <a:gd name="f87" fmla="val 42"/>
                <a:gd name="f88" fmla="val 6"/>
                <a:gd name="f89" fmla="*/ f0 1 7104"/>
                <a:gd name="f90" fmla="*/ f1 1 2856"/>
                <a:gd name="f91" fmla="+- f4 0 f2"/>
                <a:gd name="f92" fmla="+- f3 0 f2"/>
                <a:gd name="f93" fmla="*/ f92 1 7104"/>
                <a:gd name="f94" fmla="*/ f91 1 2856"/>
                <a:gd name="f95" fmla="*/ 0 1 f93"/>
                <a:gd name="f96" fmla="*/ f3 1 f93"/>
                <a:gd name="f97" fmla="*/ 0 1 f94"/>
                <a:gd name="f98" fmla="*/ f4 1 f94"/>
                <a:gd name="f99" fmla="*/ f95 f89 1"/>
                <a:gd name="f100" fmla="*/ f96 f89 1"/>
                <a:gd name="f101" fmla="*/ f98 f90 1"/>
                <a:gd name="f102" fmla="*/ f97 f9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99" t="f102" r="f100" b="f101"/>
              <a:pathLst>
                <a:path w="7104" h="2856">
                  <a:moveTo>
                    <a:pt x="f2" y="f2"/>
                  </a:moveTo>
                  <a:lnTo>
                    <a:pt x="f2" y="f4"/>
                  </a:lnTo>
                  <a:lnTo>
                    <a:pt x="f3" y="f4"/>
                  </a:lnTo>
                  <a:lnTo>
                    <a:pt x="f3" y="f5"/>
                  </a:lnTo>
                  <a:lnTo>
                    <a:pt x="f3" y="f5"/>
                  </a:lnTo>
                  <a:lnTo>
                    <a:pt x="f6" y="f7"/>
                  </a:lnTo>
                  <a:lnTo>
                    <a:pt x="f8" y="f9"/>
                  </a:lnTo>
                  <a:lnTo>
                    <a:pt x="f10" y="f11"/>
                  </a:lnTo>
                  <a:lnTo>
                    <a:pt x="f12" y="f13"/>
                  </a:lnTo>
                  <a:lnTo>
                    <a:pt x="f14" y="f15"/>
                  </a:lnTo>
                  <a:lnTo>
                    <a:pt x="f16" y="f17"/>
                  </a:lnTo>
                  <a:lnTo>
                    <a:pt x="f18" y="f19"/>
                  </a:lnTo>
                  <a:lnTo>
                    <a:pt x="f20" y="f21"/>
                  </a:lnTo>
                  <a:lnTo>
                    <a:pt x="f22" y="f23"/>
                  </a:lnTo>
                  <a:lnTo>
                    <a:pt x="f24" y="f25"/>
                  </a:lnTo>
                  <a:lnTo>
                    <a:pt x="f26" y="f27"/>
                  </a:lnTo>
                  <a:lnTo>
                    <a:pt x="f28" y="f29"/>
                  </a:lnTo>
                  <a:lnTo>
                    <a:pt x="f30" y="f31"/>
                  </a:lnTo>
                  <a:lnTo>
                    <a:pt x="f32" y="f33"/>
                  </a:lnTo>
                  <a:lnTo>
                    <a:pt x="f34" y="f35"/>
                  </a:lnTo>
                  <a:lnTo>
                    <a:pt x="f36" y="f37"/>
                  </a:lnTo>
                  <a:lnTo>
                    <a:pt x="f38" y="f39"/>
                  </a:lnTo>
                  <a:lnTo>
                    <a:pt x="f40" y="f41"/>
                  </a:lnTo>
                  <a:lnTo>
                    <a:pt x="f42" y="f43"/>
                  </a:lnTo>
                  <a:lnTo>
                    <a:pt x="f44" y="f45"/>
                  </a:lnTo>
                  <a:lnTo>
                    <a:pt x="f46" y="f47"/>
                  </a:lnTo>
                  <a:lnTo>
                    <a:pt x="f48" y="f45"/>
                  </a:lnTo>
                  <a:lnTo>
                    <a:pt x="f49" y="f45"/>
                  </a:lnTo>
                  <a:lnTo>
                    <a:pt x="f50" y="f43"/>
                  </a:lnTo>
                  <a:lnTo>
                    <a:pt x="f51" y="f52"/>
                  </a:lnTo>
                  <a:lnTo>
                    <a:pt x="f53" y="f39"/>
                  </a:lnTo>
                  <a:lnTo>
                    <a:pt x="f54" y="f55"/>
                  </a:lnTo>
                  <a:lnTo>
                    <a:pt x="f56" y="f57"/>
                  </a:lnTo>
                  <a:lnTo>
                    <a:pt x="f58" y="f59"/>
                  </a:lnTo>
                  <a:lnTo>
                    <a:pt x="f60" y="f61"/>
                  </a:lnTo>
                  <a:lnTo>
                    <a:pt x="f62" y="f63"/>
                  </a:lnTo>
                  <a:lnTo>
                    <a:pt x="f64" y="f65"/>
                  </a:lnTo>
                  <a:lnTo>
                    <a:pt x="f66" y="f67"/>
                  </a:lnTo>
                  <a:lnTo>
                    <a:pt x="f68" y="f69"/>
                  </a:lnTo>
                  <a:lnTo>
                    <a:pt x="f70" y="f71"/>
                  </a:lnTo>
                  <a:lnTo>
                    <a:pt x="f72" y="f17"/>
                  </a:lnTo>
                  <a:lnTo>
                    <a:pt x="f73" y="f74"/>
                  </a:lnTo>
                  <a:lnTo>
                    <a:pt x="f75" y="f76"/>
                  </a:lnTo>
                  <a:lnTo>
                    <a:pt x="f77" y="f78"/>
                  </a:lnTo>
                  <a:lnTo>
                    <a:pt x="f79" y="f80"/>
                  </a:lnTo>
                  <a:lnTo>
                    <a:pt x="f81" y="f82"/>
                  </a:lnTo>
                  <a:lnTo>
                    <a:pt x="f83" y="f84"/>
                  </a:lnTo>
                  <a:lnTo>
                    <a:pt x="f85" y="f86"/>
                  </a:lnTo>
                  <a:lnTo>
                    <a:pt x="f87" y="f88"/>
                  </a:lnTo>
                  <a:lnTo>
                    <a:pt x="f2" y="f2"/>
                  </a:lnTo>
                  <a:lnTo>
                    <a:pt x="f2" y="f2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IN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68B31128-4923-2A23-FB81-898E42EBA590}"/>
                </a:ext>
              </a:extLst>
            </p:cNvPr>
            <p:cNvSpPr/>
            <p:nvPr/>
          </p:nvSpPr>
          <p:spPr>
            <a:xfrm>
              <a:off x="0" y="1591"/>
              <a:ext cx="12191996" cy="6856408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15356"/>
                <a:gd name="f4" fmla="val 8638"/>
                <a:gd name="f5" fmla="val 14748"/>
                <a:gd name="f6" fmla="val 8038"/>
                <a:gd name="f7" fmla="val 600"/>
                <a:gd name="f8" fmla="val 592"/>
                <a:gd name="f9" fmla="*/ f0 1 15356"/>
                <a:gd name="f10" fmla="*/ f1 1 8638"/>
                <a:gd name="f11" fmla="+- f4 0 f2"/>
                <a:gd name="f12" fmla="+- f3 0 f2"/>
                <a:gd name="f13" fmla="*/ f12 1 15356"/>
                <a:gd name="f14" fmla="*/ f11 1 8638"/>
                <a:gd name="f15" fmla="*/ 0 1 f13"/>
                <a:gd name="f16" fmla="*/ f3 1 f13"/>
                <a:gd name="f17" fmla="*/ 0 1 f14"/>
                <a:gd name="f18" fmla="*/ f4 1 f14"/>
                <a:gd name="f19" fmla="*/ f15 f9 1"/>
                <a:gd name="f20" fmla="*/ f16 f9 1"/>
                <a:gd name="f21" fmla="*/ f18 f10 1"/>
                <a:gd name="f22" fmla="*/ f17 f1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9" t="f22" r="f20" b="f21"/>
              <a:pathLst>
                <a:path w="15356" h="8638">
                  <a:moveTo>
                    <a:pt x="f2" y="f2"/>
                  </a:moveTo>
                  <a:lnTo>
                    <a:pt x="f2" y="f4"/>
                  </a:lnTo>
                  <a:lnTo>
                    <a:pt x="f3" y="f4"/>
                  </a:lnTo>
                  <a:lnTo>
                    <a:pt x="f3" y="f2"/>
                  </a:lnTo>
                  <a:lnTo>
                    <a:pt x="f2" y="f2"/>
                  </a:lnTo>
                  <a:close/>
                  <a:moveTo>
                    <a:pt x="f5" y="f6"/>
                  </a:moveTo>
                  <a:lnTo>
                    <a:pt x="f7" y="f6"/>
                  </a:lnTo>
                  <a:lnTo>
                    <a:pt x="f7" y="f8"/>
                  </a:lnTo>
                  <a:lnTo>
                    <a:pt x="f5" y="f8"/>
                  </a:lnTo>
                  <a:lnTo>
                    <a:pt x="f5" y="f6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IN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</p:grpSp>
      <p:sp>
        <p:nvSpPr>
          <p:cNvPr id="12" name="Title 1">
            <a:extLst>
              <a:ext uri="{FF2B5EF4-FFF2-40B4-BE49-F238E27FC236}">
                <a16:creationId xmlns:a16="http://schemas.microsoft.com/office/drawing/2014/main" id="{DC60D634-157A-BF37-F423-0777B05A7FE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54951" y="4969928"/>
            <a:ext cx="8825660" cy="566735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7766F908-A9CA-EDC4-31B4-0287D93359B0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1154951" y="685800"/>
            <a:ext cx="8825660" cy="3429000"/>
          </a:xfrm>
          <a:effectLst>
            <a:outerShdw dist="50804" dir="5400000" algn="tl">
              <a:srgbClr val="000000">
                <a:alpha val="43000"/>
              </a:srgbClr>
            </a:outerShdw>
          </a:effectLst>
        </p:spPr>
        <p:txBody>
          <a:bodyPr anchorCtr="1"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36C4BF47-1C8F-DEB7-66F8-950A951FA80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154951" y="5536664"/>
            <a:ext cx="8825660" cy="493711"/>
          </a:xfrm>
        </p:spPr>
        <p:txBody>
          <a:bodyPr/>
          <a:lstStyle>
            <a:lvl1pPr marL="0" indent="0">
              <a:buNone/>
              <a:defRPr sz="1200">
                <a:solidFill>
                  <a:srgbClr val="EF53A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Date Placeholder 4">
            <a:extLst>
              <a:ext uri="{FF2B5EF4-FFF2-40B4-BE49-F238E27FC236}">
                <a16:creationId xmlns:a16="http://schemas.microsoft.com/office/drawing/2014/main" id="{89EA5743-70AA-90C6-681F-4CB7F5A5283A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EC33C7F-F525-402B-A01E-E00A8B01E640}" type="datetime1">
              <a:rPr lang="en-IN"/>
              <a:pPr lvl="0"/>
              <a:t>19-02-2024</a:t>
            </a:fld>
            <a:endParaRPr lang="en-IN"/>
          </a:p>
        </p:txBody>
      </p:sp>
      <p:sp>
        <p:nvSpPr>
          <p:cNvPr id="16" name="Footer Placeholder 5">
            <a:extLst>
              <a:ext uri="{FF2B5EF4-FFF2-40B4-BE49-F238E27FC236}">
                <a16:creationId xmlns:a16="http://schemas.microsoft.com/office/drawing/2014/main" id="{CDE354D3-FF3A-C82B-554B-C65D5FD54229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IN"/>
          </a:p>
        </p:txBody>
      </p:sp>
      <p:sp>
        <p:nvSpPr>
          <p:cNvPr id="17" name="Rectangle 15">
            <a:extLst>
              <a:ext uri="{FF2B5EF4-FFF2-40B4-BE49-F238E27FC236}">
                <a16:creationId xmlns:a16="http://schemas.microsoft.com/office/drawing/2014/main" id="{ABC13D70-0825-06EA-04EE-02C1FC5330E8}"/>
              </a:ext>
            </a:extLst>
          </p:cNvPr>
          <p:cNvSpPr/>
          <p:nvPr/>
        </p:nvSpPr>
        <p:spPr>
          <a:xfrm>
            <a:off x="10437811" y="0"/>
            <a:ext cx="685800" cy="1143000"/>
          </a:xfrm>
          <a:prstGeom prst="rect">
            <a:avLst/>
          </a:prstGeom>
          <a:solidFill>
            <a:srgbClr val="B31166"/>
          </a:solidFill>
          <a:ln cap="flat">
            <a:noFill/>
            <a:prstDash val="solid"/>
          </a:ln>
          <a:effectLst>
            <a:outerShdw dist="25402" dir="5400000" algn="tl">
              <a:srgbClr val="000000">
                <a:alpha val="45000"/>
              </a:srgbClr>
            </a:outerShdw>
          </a:effectLst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IN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8" name="Slide Number Placeholder 6">
            <a:extLst>
              <a:ext uri="{FF2B5EF4-FFF2-40B4-BE49-F238E27FC236}">
                <a16:creationId xmlns:a16="http://schemas.microsoft.com/office/drawing/2014/main" id="{700580F1-6D61-D200-4FD6-10BCD41CC1B6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A6B5DE3-4CAA-4066-8B2D-375C8493F326}" type="slidenum"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67318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6">
            <a:extLst>
              <a:ext uri="{FF2B5EF4-FFF2-40B4-BE49-F238E27FC236}">
                <a16:creationId xmlns:a16="http://schemas.microsoft.com/office/drawing/2014/main" id="{AA8DBDC9-937C-0AC3-22E6-0A70D0307B5E}"/>
              </a:ext>
            </a:extLst>
          </p:cNvPr>
          <p:cNvGrpSpPr/>
          <p:nvPr/>
        </p:nvGrpSpPr>
        <p:grpSpPr>
          <a:xfrm>
            <a:off x="0" y="0"/>
            <a:ext cx="12191996" cy="6858000"/>
            <a:chOff x="0" y="0"/>
            <a:chExt cx="12191996" cy="6858000"/>
          </a:xfrm>
        </p:grpSpPr>
        <p:sp>
          <p:nvSpPr>
            <p:cNvPr id="3" name="Rectangle 10">
              <a:extLst>
                <a:ext uri="{FF2B5EF4-FFF2-40B4-BE49-F238E27FC236}">
                  <a16:creationId xmlns:a16="http://schemas.microsoft.com/office/drawing/2014/main" id="{ABF8BC80-72E3-CE6D-09E8-8286EA8F6944}"/>
                </a:ext>
              </a:extLst>
            </p:cNvPr>
            <p:cNvSpPr/>
            <p:nvPr/>
          </p:nvSpPr>
          <p:spPr>
            <a:xfrm>
              <a:off x="0" y="0"/>
              <a:ext cx="12191996" cy="6858000"/>
            </a:xfrm>
            <a:prstGeom prst="rect">
              <a:avLst/>
            </a:prstGeom>
            <a:blipFill>
              <a:blip r:embed="rId2">
                <a:alphaModFix/>
              </a:blip>
              <a:stretch>
                <a:fillRect/>
              </a:stretch>
            </a:blip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IN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  <p:sp>
          <p:nvSpPr>
            <p:cNvPr id="4" name="Oval 13">
              <a:extLst>
                <a:ext uri="{FF2B5EF4-FFF2-40B4-BE49-F238E27FC236}">
                  <a16:creationId xmlns:a16="http://schemas.microsoft.com/office/drawing/2014/main" id="{85AF0FAE-0BC2-12EA-6871-FEE60A572D5A}"/>
                </a:ext>
              </a:extLst>
            </p:cNvPr>
            <p:cNvSpPr/>
            <p:nvPr/>
          </p:nvSpPr>
          <p:spPr>
            <a:xfrm>
              <a:off x="0" y="2667003"/>
              <a:ext cx="4190996" cy="4190996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gradFill>
              <a:gsLst>
                <a:gs pos="0">
                  <a:srgbClr val="9B6BF2">
                    <a:alpha val="11000"/>
                  </a:srgbClr>
                </a:gs>
                <a:gs pos="100000">
                  <a:srgbClr val="9B6BF2">
                    <a:alpha val="10000"/>
                  </a:srgbClr>
                </a:gs>
              </a:gsLst>
              <a:path path="circle">
                <a:fillToRect l="50000" t="50000" r="50000" b="50000"/>
              </a:path>
            </a:grad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IN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  <p:sp>
          <p:nvSpPr>
            <p:cNvPr id="5" name="Oval 14">
              <a:extLst>
                <a:ext uri="{FF2B5EF4-FFF2-40B4-BE49-F238E27FC236}">
                  <a16:creationId xmlns:a16="http://schemas.microsoft.com/office/drawing/2014/main" id="{CBAD3CDD-A8BC-36A5-0B5E-FB5357ACD108}"/>
                </a:ext>
              </a:extLst>
            </p:cNvPr>
            <p:cNvSpPr/>
            <p:nvPr/>
          </p:nvSpPr>
          <p:spPr>
            <a:xfrm>
              <a:off x="0" y="2895603"/>
              <a:ext cx="2362196" cy="2362196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gradFill>
              <a:gsLst>
                <a:gs pos="0">
                  <a:srgbClr val="9B6BF2">
                    <a:alpha val="8000"/>
                  </a:srgbClr>
                </a:gs>
                <a:gs pos="100000">
                  <a:srgbClr val="9B6BF2">
                    <a:alpha val="8000"/>
                  </a:srgbClr>
                </a:gs>
              </a:gsLst>
              <a:path path="circle">
                <a:fillToRect l="50000" t="50000" r="50000" b="50000"/>
              </a:path>
            </a:grad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IN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  <p:sp>
          <p:nvSpPr>
            <p:cNvPr id="6" name="Oval 15">
              <a:extLst>
                <a:ext uri="{FF2B5EF4-FFF2-40B4-BE49-F238E27FC236}">
                  <a16:creationId xmlns:a16="http://schemas.microsoft.com/office/drawing/2014/main" id="{B8A64D97-CCC7-EFF8-B2D9-01F9C74F180B}"/>
                </a:ext>
              </a:extLst>
            </p:cNvPr>
            <p:cNvSpPr/>
            <p:nvPr/>
          </p:nvSpPr>
          <p:spPr>
            <a:xfrm>
              <a:off x="8609011" y="5867403"/>
              <a:ext cx="990596" cy="990596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gradFill>
              <a:gsLst>
                <a:gs pos="0">
                  <a:srgbClr val="9B6BF2">
                    <a:alpha val="14000"/>
                  </a:srgbClr>
                </a:gs>
                <a:gs pos="100000">
                  <a:srgbClr val="9B6BF2">
                    <a:alpha val="7000"/>
                  </a:srgbClr>
                </a:gs>
              </a:gsLst>
              <a:path path="circle">
                <a:fillToRect l="50000" t="50000" r="50000" b="50000"/>
              </a:path>
            </a:grad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IN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  <p:sp>
          <p:nvSpPr>
            <p:cNvPr id="7" name="Oval 17">
              <a:extLst>
                <a:ext uri="{FF2B5EF4-FFF2-40B4-BE49-F238E27FC236}">
                  <a16:creationId xmlns:a16="http://schemas.microsoft.com/office/drawing/2014/main" id="{3F108B6B-0ADF-837B-ACBB-A19369CB57F7}"/>
                </a:ext>
              </a:extLst>
            </p:cNvPr>
            <p:cNvSpPr/>
            <p:nvPr/>
          </p:nvSpPr>
          <p:spPr>
            <a:xfrm>
              <a:off x="8609011" y="1676396"/>
              <a:ext cx="2819396" cy="2819396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gradFill>
              <a:gsLst>
                <a:gs pos="0">
                  <a:srgbClr val="9B6BF2">
                    <a:alpha val="7000"/>
                  </a:srgbClr>
                </a:gs>
                <a:gs pos="100000">
                  <a:srgbClr val="9B6BF2">
                    <a:alpha val="6000"/>
                  </a:srgbClr>
                </a:gs>
              </a:gsLst>
              <a:path path="circle">
                <a:fillToRect l="50000" t="50000" r="50000" b="50000"/>
              </a:path>
            </a:grad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IN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  <p:sp>
          <p:nvSpPr>
            <p:cNvPr id="8" name="Oval 18">
              <a:extLst>
                <a:ext uri="{FF2B5EF4-FFF2-40B4-BE49-F238E27FC236}">
                  <a16:creationId xmlns:a16="http://schemas.microsoft.com/office/drawing/2014/main" id="{B63E18C3-C1FF-99BA-DA11-BDC6F14B2144}"/>
                </a:ext>
              </a:extLst>
            </p:cNvPr>
            <p:cNvSpPr/>
            <p:nvPr/>
          </p:nvSpPr>
          <p:spPr>
            <a:xfrm>
              <a:off x="7999408" y="8467"/>
              <a:ext cx="1600200" cy="1600200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gradFill>
              <a:gsLst>
                <a:gs pos="0">
                  <a:srgbClr val="9B6BF2">
                    <a:alpha val="14000"/>
                  </a:srgbClr>
                </a:gs>
                <a:gs pos="100000">
                  <a:srgbClr val="9B6BF2">
                    <a:alpha val="7000"/>
                  </a:srgbClr>
                </a:gs>
              </a:gsLst>
              <a:path path="circle">
                <a:fillToRect l="50000" t="50000" r="50000" b="50000"/>
              </a:path>
            </a:grad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IN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0B3A7FED-814D-DD83-1E05-AC5B0E85D2B0}"/>
                </a:ext>
              </a:extLst>
            </p:cNvPr>
            <p:cNvSpPr/>
            <p:nvPr/>
          </p:nvSpPr>
          <p:spPr>
            <a:xfrm rot="21010064">
              <a:off x="8490945" y="2714872"/>
              <a:ext cx="3299411" cy="440923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10000"/>
                <a:gd name="f4" fmla="val 5291"/>
                <a:gd name="f5" fmla="val 85"/>
                <a:gd name="f6" fmla="val 2532"/>
                <a:gd name="f7" fmla="val 1736"/>
                <a:gd name="f8" fmla="val 3911"/>
                <a:gd name="f9" fmla="val 7524"/>
                <a:gd name="f10" fmla="val 5298"/>
                <a:gd name="f11" fmla="val 9958"/>
                <a:gd name="f12" fmla="val 9989"/>
                <a:gd name="f13" fmla="val 1958"/>
                <a:gd name="f14" fmla="val 9969"/>
                <a:gd name="f15" fmla="val 3333"/>
                <a:gd name="f16" fmla="val 9667"/>
                <a:gd name="f17" fmla="val 204"/>
                <a:gd name="f18" fmla="val 9334"/>
                <a:gd name="f19" fmla="val 400"/>
                <a:gd name="f20" fmla="val 9001"/>
                <a:gd name="f21" fmla="val 590"/>
                <a:gd name="f22" fmla="val 8667"/>
                <a:gd name="f23" fmla="val 753"/>
                <a:gd name="f24" fmla="val 8333"/>
                <a:gd name="f25" fmla="val 917"/>
                <a:gd name="f26" fmla="val 7999"/>
                <a:gd name="f27" fmla="val 1071"/>
                <a:gd name="f28" fmla="val 7669"/>
                <a:gd name="f29" fmla="val 1202"/>
                <a:gd name="f30" fmla="val 7333"/>
                <a:gd name="f31" fmla="val 1325"/>
                <a:gd name="f32" fmla="val 7000"/>
                <a:gd name="f33" fmla="val 1440"/>
                <a:gd name="f34" fmla="val 6673"/>
                <a:gd name="f35" fmla="val 1538"/>
                <a:gd name="f36" fmla="val 6340"/>
                <a:gd name="f37" fmla="val 1636"/>
                <a:gd name="f38" fmla="val 6013"/>
                <a:gd name="f39" fmla="val 1719"/>
                <a:gd name="f40" fmla="val 5686"/>
                <a:gd name="f41" fmla="val 1784"/>
                <a:gd name="f42" fmla="val 5359"/>
                <a:gd name="f43" fmla="val 1850"/>
                <a:gd name="f44" fmla="val 5036"/>
                <a:gd name="f45" fmla="val 1906"/>
                <a:gd name="f46" fmla="val 4717"/>
                <a:gd name="f47" fmla="val 1948"/>
                <a:gd name="f48" fmla="val 4396"/>
                <a:gd name="f49" fmla="val 1980"/>
                <a:gd name="f50" fmla="val 4079"/>
                <a:gd name="f51" fmla="val 2013"/>
                <a:gd name="f52" fmla="val 3766"/>
                <a:gd name="f53" fmla="val 2029"/>
                <a:gd name="f54" fmla="val 3454"/>
                <a:gd name="f55" fmla="val 2046"/>
                <a:gd name="f56" fmla="val 3145"/>
                <a:gd name="f57" fmla="val 2053"/>
                <a:gd name="f58" fmla="val 2839"/>
                <a:gd name="f59" fmla="val 2537"/>
                <a:gd name="f60" fmla="val 2238"/>
                <a:gd name="f61" fmla="val 1943"/>
                <a:gd name="f62" fmla="val 2004"/>
                <a:gd name="f63" fmla="val 1653"/>
                <a:gd name="f64" fmla="val 1368"/>
                <a:gd name="f65" fmla="val 1955"/>
                <a:gd name="f66" fmla="val 1085"/>
                <a:gd name="f67" fmla="val 1915"/>
                <a:gd name="f68" fmla="val 806"/>
                <a:gd name="f69" fmla="val 1873"/>
                <a:gd name="f70" fmla="val 533"/>
                <a:gd name="f71" fmla="val 1833"/>
                <a:gd name="f72" fmla="val 1726"/>
                <a:gd name="f73" fmla="val 28"/>
                <a:gd name="f74" fmla="val 1995"/>
                <a:gd name="f75" fmla="val 57"/>
                <a:gd name="f76" fmla="val 2263"/>
                <a:gd name="f77" fmla="*/ f0 1 10000"/>
                <a:gd name="f78" fmla="*/ f1 1 5291"/>
                <a:gd name="f79" fmla="+- f4 0 f2"/>
                <a:gd name="f80" fmla="+- f3 0 f2"/>
                <a:gd name="f81" fmla="*/ f80 1 10000"/>
                <a:gd name="f82" fmla="*/ f79 1 5291"/>
                <a:gd name="f83" fmla="*/ f2 1 f81"/>
                <a:gd name="f84" fmla="*/ f3 1 f81"/>
                <a:gd name="f85" fmla="*/ f2 1 f82"/>
                <a:gd name="f86" fmla="*/ f4 1 f82"/>
                <a:gd name="f87" fmla="*/ f83 f77 1"/>
                <a:gd name="f88" fmla="*/ f84 f77 1"/>
                <a:gd name="f89" fmla="*/ f86 f78 1"/>
                <a:gd name="f90" fmla="*/ f85 f78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87" t="f90" r="f88" b="f89"/>
              <a:pathLst>
                <a:path w="10000" h="5291">
                  <a:moveTo>
                    <a:pt x="f5" y="f6"/>
                  </a:moveTo>
                  <a:cubicBezTo>
                    <a:pt x="f7" y="f8"/>
                    <a:pt x="f9" y="f10"/>
                    <a:pt x="f11" y="f4"/>
                  </a:cubicBezTo>
                  <a:cubicBezTo>
                    <a:pt x="f12" y="f13"/>
                    <a:pt x="f14" y="f15"/>
                    <a:pt x="f3" y="f2"/>
                  </a:cubicBezTo>
                  <a:lnTo>
                    <a:pt x="f3" y="f2"/>
                  </a:lnTo>
                  <a:lnTo>
                    <a:pt x="f16" y="f17"/>
                  </a:lnTo>
                  <a:lnTo>
                    <a:pt x="f18" y="f19"/>
                  </a:lnTo>
                  <a:lnTo>
                    <a:pt x="f20" y="f21"/>
                  </a:lnTo>
                  <a:lnTo>
                    <a:pt x="f22" y="f23"/>
                  </a:lnTo>
                  <a:lnTo>
                    <a:pt x="f24" y="f25"/>
                  </a:lnTo>
                  <a:lnTo>
                    <a:pt x="f26" y="f27"/>
                  </a:lnTo>
                  <a:lnTo>
                    <a:pt x="f28" y="f29"/>
                  </a:lnTo>
                  <a:lnTo>
                    <a:pt x="f30" y="f31"/>
                  </a:lnTo>
                  <a:lnTo>
                    <a:pt x="f32" y="f33"/>
                  </a:lnTo>
                  <a:lnTo>
                    <a:pt x="f34" y="f35"/>
                  </a:lnTo>
                  <a:lnTo>
                    <a:pt x="f36" y="f37"/>
                  </a:lnTo>
                  <a:lnTo>
                    <a:pt x="f38" y="f39"/>
                  </a:lnTo>
                  <a:lnTo>
                    <a:pt x="f40" y="f41"/>
                  </a:lnTo>
                  <a:lnTo>
                    <a:pt x="f42" y="f43"/>
                  </a:lnTo>
                  <a:lnTo>
                    <a:pt x="f44" y="f45"/>
                  </a:lnTo>
                  <a:lnTo>
                    <a:pt x="f46" y="f47"/>
                  </a:lnTo>
                  <a:lnTo>
                    <a:pt x="f48" y="f49"/>
                  </a:lnTo>
                  <a:lnTo>
                    <a:pt x="f50" y="f51"/>
                  </a:lnTo>
                  <a:lnTo>
                    <a:pt x="f52" y="f53"/>
                  </a:lnTo>
                  <a:lnTo>
                    <a:pt x="f54" y="f55"/>
                  </a:lnTo>
                  <a:lnTo>
                    <a:pt x="f56" y="f57"/>
                  </a:lnTo>
                  <a:lnTo>
                    <a:pt x="f58" y="f55"/>
                  </a:lnTo>
                  <a:lnTo>
                    <a:pt x="f59" y="f55"/>
                  </a:lnTo>
                  <a:lnTo>
                    <a:pt x="f60" y="f53"/>
                  </a:lnTo>
                  <a:lnTo>
                    <a:pt x="f61" y="f62"/>
                  </a:lnTo>
                  <a:lnTo>
                    <a:pt x="f63" y="f49"/>
                  </a:lnTo>
                  <a:lnTo>
                    <a:pt x="f64" y="f65"/>
                  </a:lnTo>
                  <a:lnTo>
                    <a:pt x="f66" y="f67"/>
                  </a:lnTo>
                  <a:lnTo>
                    <a:pt x="f68" y="f69"/>
                  </a:lnTo>
                  <a:lnTo>
                    <a:pt x="f70" y="f71"/>
                  </a:lnTo>
                  <a:lnTo>
                    <a:pt x="f2" y="f72"/>
                  </a:lnTo>
                  <a:cubicBezTo>
                    <a:pt x="f73" y="f74"/>
                    <a:pt x="f75" y="f76"/>
                    <a:pt x="f5" y="f6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IN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7955B4C7-C813-651B-358B-158F0E49F0E7}"/>
                </a:ext>
              </a:extLst>
            </p:cNvPr>
            <p:cNvSpPr/>
            <p:nvPr/>
          </p:nvSpPr>
          <p:spPr>
            <a:xfrm>
              <a:off x="455608" y="2801319"/>
              <a:ext cx="11277596" cy="3602635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10000"/>
                <a:gd name="f4" fmla="val 7946"/>
                <a:gd name="f5" fmla="val 7945"/>
                <a:gd name="f6" fmla="val 4"/>
                <a:gd name="f7" fmla="val 9773"/>
                <a:gd name="f8" fmla="val 91"/>
                <a:gd name="f9" fmla="val 9547"/>
                <a:gd name="f10" fmla="val 175"/>
                <a:gd name="f11" fmla="val 9320"/>
                <a:gd name="f12" fmla="val 256"/>
                <a:gd name="f13" fmla="val 9092"/>
                <a:gd name="f14" fmla="val 326"/>
                <a:gd name="f15" fmla="val 8865"/>
                <a:gd name="f16" fmla="val 396"/>
                <a:gd name="f17" fmla="val 8637"/>
                <a:gd name="f18" fmla="val 462"/>
                <a:gd name="f19" fmla="val 8412"/>
                <a:gd name="f20" fmla="val 518"/>
                <a:gd name="f21" fmla="val 8184"/>
                <a:gd name="f22" fmla="val 571"/>
                <a:gd name="f23" fmla="val 7957"/>
                <a:gd name="f24" fmla="val 620"/>
                <a:gd name="f25" fmla="val 7734"/>
                <a:gd name="f26" fmla="val 662"/>
                <a:gd name="f27" fmla="val 7508"/>
                <a:gd name="f28" fmla="val 704"/>
                <a:gd name="f29" fmla="val 7285"/>
                <a:gd name="f30" fmla="val 739"/>
                <a:gd name="f31" fmla="val 7062"/>
                <a:gd name="f32" fmla="val 767"/>
                <a:gd name="f33" fmla="val 6840"/>
                <a:gd name="f34" fmla="val 795"/>
                <a:gd name="f35" fmla="val 6620"/>
                <a:gd name="f36" fmla="val 819"/>
                <a:gd name="f37" fmla="val 6402"/>
                <a:gd name="f38" fmla="val 837"/>
                <a:gd name="f39" fmla="val 6184"/>
                <a:gd name="f40" fmla="val 851"/>
                <a:gd name="f41" fmla="val 5968"/>
                <a:gd name="f42" fmla="val 865"/>
                <a:gd name="f43" fmla="val 5755"/>
                <a:gd name="f44" fmla="val 872"/>
                <a:gd name="f45" fmla="val 5542"/>
                <a:gd name="f46" fmla="val 879"/>
                <a:gd name="f47" fmla="val 5332"/>
                <a:gd name="f48" fmla="val 882"/>
                <a:gd name="f49" fmla="val 5124"/>
                <a:gd name="f50" fmla="val 4918"/>
                <a:gd name="f51" fmla="val 4714"/>
                <a:gd name="f52" fmla="val 4514"/>
                <a:gd name="f53" fmla="val 861"/>
                <a:gd name="f54" fmla="val 4316"/>
                <a:gd name="f55" fmla="val 4122"/>
                <a:gd name="f56" fmla="val 840"/>
                <a:gd name="f57" fmla="val 3929"/>
                <a:gd name="f58" fmla="val 823"/>
                <a:gd name="f59" fmla="val 3739"/>
                <a:gd name="f60" fmla="val 805"/>
                <a:gd name="f61" fmla="val 3553"/>
                <a:gd name="f62" fmla="val 788"/>
                <a:gd name="f63" fmla="val 3190"/>
                <a:gd name="f64" fmla="val 742"/>
                <a:gd name="f65" fmla="val 2842"/>
                <a:gd name="f66" fmla="val 693"/>
                <a:gd name="f67" fmla="val 2508"/>
                <a:gd name="f68" fmla="val 641"/>
                <a:gd name="f69" fmla="val 2192"/>
                <a:gd name="f70" fmla="val 585"/>
                <a:gd name="f71" fmla="val 1890"/>
                <a:gd name="f72" fmla="val 525"/>
                <a:gd name="f73" fmla="val 1610"/>
                <a:gd name="f74" fmla="val 1347"/>
                <a:gd name="f75" fmla="val 399"/>
                <a:gd name="f76" fmla="val 1105"/>
                <a:gd name="f77" fmla="val 336"/>
                <a:gd name="f78" fmla="val 883"/>
                <a:gd name="f79" fmla="val 277"/>
                <a:gd name="f80" fmla="val 686"/>
                <a:gd name="f81" fmla="val 221"/>
                <a:gd name="f82" fmla="val 508"/>
                <a:gd name="f83" fmla="val 168"/>
                <a:gd name="f84" fmla="val 358"/>
                <a:gd name="f85" fmla="val 123"/>
                <a:gd name="f86" fmla="val 232"/>
                <a:gd name="f87" fmla="val 81"/>
                <a:gd name="f88" fmla="val 59"/>
                <a:gd name="f89" fmla="val 21"/>
                <a:gd name="f90" fmla="*/ f0 1 10000"/>
                <a:gd name="f91" fmla="*/ f1 1 7946"/>
                <a:gd name="f92" fmla="+- f4 0 f2"/>
                <a:gd name="f93" fmla="+- f3 0 f2"/>
                <a:gd name="f94" fmla="*/ f93 1 10000"/>
                <a:gd name="f95" fmla="*/ f92 1 7946"/>
                <a:gd name="f96" fmla="*/ f2 1 f94"/>
                <a:gd name="f97" fmla="*/ f3 1 f94"/>
                <a:gd name="f98" fmla="*/ f2 1 f95"/>
                <a:gd name="f99" fmla="*/ f4 1 f95"/>
                <a:gd name="f100" fmla="*/ f96 f90 1"/>
                <a:gd name="f101" fmla="*/ f97 f90 1"/>
                <a:gd name="f102" fmla="*/ f99 f91 1"/>
                <a:gd name="f103" fmla="*/ f98 f9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00" t="f103" r="f101" b="f102"/>
              <a:pathLst>
                <a:path w="10000" h="7946">
                  <a:moveTo>
                    <a:pt x="f2" y="f2"/>
                  </a:moveTo>
                  <a:lnTo>
                    <a:pt x="f2" y="f5"/>
                  </a:lnTo>
                  <a:lnTo>
                    <a:pt x="f3" y="f4"/>
                  </a:lnTo>
                  <a:lnTo>
                    <a:pt x="f3" y="f6"/>
                  </a:lnTo>
                  <a:lnTo>
                    <a:pt x="f3" y="f6"/>
                  </a:lnTo>
                  <a:lnTo>
                    <a:pt x="f7" y="f8"/>
                  </a:lnTo>
                  <a:lnTo>
                    <a:pt x="f9" y="f10"/>
                  </a:lnTo>
                  <a:lnTo>
                    <a:pt x="f11" y="f12"/>
                  </a:lnTo>
                  <a:lnTo>
                    <a:pt x="f13" y="f14"/>
                  </a:lnTo>
                  <a:lnTo>
                    <a:pt x="f15" y="f16"/>
                  </a:lnTo>
                  <a:lnTo>
                    <a:pt x="f17" y="f18"/>
                  </a:lnTo>
                  <a:lnTo>
                    <a:pt x="f19" y="f20"/>
                  </a:lnTo>
                  <a:lnTo>
                    <a:pt x="f21" y="f22"/>
                  </a:lnTo>
                  <a:lnTo>
                    <a:pt x="f23" y="f24"/>
                  </a:lnTo>
                  <a:lnTo>
                    <a:pt x="f25" y="f26"/>
                  </a:lnTo>
                  <a:lnTo>
                    <a:pt x="f27" y="f28"/>
                  </a:lnTo>
                  <a:lnTo>
                    <a:pt x="f29" y="f30"/>
                  </a:lnTo>
                  <a:lnTo>
                    <a:pt x="f31" y="f32"/>
                  </a:lnTo>
                  <a:lnTo>
                    <a:pt x="f33" y="f34"/>
                  </a:lnTo>
                  <a:lnTo>
                    <a:pt x="f35" y="f36"/>
                  </a:lnTo>
                  <a:lnTo>
                    <a:pt x="f37" y="f38"/>
                  </a:lnTo>
                  <a:lnTo>
                    <a:pt x="f39" y="f40"/>
                  </a:lnTo>
                  <a:lnTo>
                    <a:pt x="f41" y="f42"/>
                  </a:lnTo>
                  <a:lnTo>
                    <a:pt x="f43" y="f44"/>
                  </a:lnTo>
                  <a:lnTo>
                    <a:pt x="f45" y="f46"/>
                  </a:lnTo>
                  <a:lnTo>
                    <a:pt x="f47" y="f48"/>
                  </a:lnTo>
                  <a:lnTo>
                    <a:pt x="f49" y="f46"/>
                  </a:lnTo>
                  <a:lnTo>
                    <a:pt x="f50" y="f46"/>
                  </a:lnTo>
                  <a:lnTo>
                    <a:pt x="f51" y="f44"/>
                  </a:lnTo>
                  <a:lnTo>
                    <a:pt x="f52" y="f53"/>
                  </a:lnTo>
                  <a:lnTo>
                    <a:pt x="f54" y="f40"/>
                  </a:lnTo>
                  <a:lnTo>
                    <a:pt x="f55" y="f56"/>
                  </a:lnTo>
                  <a:lnTo>
                    <a:pt x="f57" y="f58"/>
                  </a:lnTo>
                  <a:lnTo>
                    <a:pt x="f59" y="f60"/>
                  </a:lnTo>
                  <a:lnTo>
                    <a:pt x="f61" y="f62"/>
                  </a:lnTo>
                  <a:lnTo>
                    <a:pt x="f63" y="f64"/>
                  </a:lnTo>
                  <a:lnTo>
                    <a:pt x="f65" y="f66"/>
                  </a:lnTo>
                  <a:lnTo>
                    <a:pt x="f67" y="f68"/>
                  </a:lnTo>
                  <a:lnTo>
                    <a:pt x="f69" y="f70"/>
                  </a:lnTo>
                  <a:lnTo>
                    <a:pt x="f71" y="f72"/>
                  </a:lnTo>
                  <a:lnTo>
                    <a:pt x="f73" y="f18"/>
                  </a:lnTo>
                  <a:lnTo>
                    <a:pt x="f74" y="f75"/>
                  </a:lnTo>
                  <a:lnTo>
                    <a:pt x="f76" y="f77"/>
                  </a:lnTo>
                  <a:lnTo>
                    <a:pt x="f78" y="f79"/>
                  </a:lnTo>
                  <a:lnTo>
                    <a:pt x="f80" y="f81"/>
                  </a:lnTo>
                  <a:lnTo>
                    <a:pt x="f82" y="f83"/>
                  </a:lnTo>
                  <a:lnTo>
                    <a:pt x="f84" y="f85"/>
                  </a:lnTo>
                  <a:lnTo>
                    <a:pt x="f86" y="f87"/>
                  </a:lnTo>
                  <a:lnTo>
                    <a:pt x="f88" y="f89"/>
                  </a:lnTo>
                  <a:lnTo>
                    <a:pt x="f2" y="f2"/>
                  </a:lnTo>
                  <a:lnTo>
                    <a:pt x="f2" y="f2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IN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4F8EE65A-CAB3-AFBD-1E32-BC062BE80078}"/>
                </a:ext>
              </a:extLst>
            </p:cNvPr>
            <p:cNvSpPr/>
            <p:nvPr/>
          </p:nvSpPr>
          <p:spPr>
            <a:xfrm>
              <a:off x="0" y="1591"/>
              <a:ext cx="12191996" cy="6856408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15356"/>
                <a:gd name="f4" fmla="val 8638"/>
                <a:gd name="f5" fmla="val 14748"/>
                <a:gd name="f6" fmla="val 8038"/>
                <a:gd name="f7" fmla="val 600"/>
                <a:gd name="f8" fmla="val 592"/>
                <a:gd name="f9" fmla="*/ f0 1 15356"/>
                <a:gd name="f10" fmla="*/ f1 1 8638"/>
                <a:gd name="f11" fmla="+- f4 0 f2"/>
                <a:gd name="f12" fmla="+- f3 0 f2"/>
                <a:gd name="f13" fmla="*/ f12 1 15356"/>
                <a:gd name="f14" fmla="*/ f11 1 8638"/>
                <a:gd name="f15" fmla="*/ 0 1 f13"/>
                <a:gd name="f16" fmla="*/ f3 1 f13"/>
                <a:gd name="f17" fmla="*/ 0 1 f14"/>
                <a:gd name="f18" fmla="*/ f4 1 f14"/>
                <a:gd name="f19" fmla="*/ f15 f9 1"/>
                <a:gd name="f20" fmla="*/ f16 f9 1"/>
                <a:gd name="f21" fmla="*/ f18 f10 1"/>
                <a:gd name="f22" fmla="*/ f17 f1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9" t="f22" r="f20" b="f21"/>
              <a:pathLst>
                <a:path w="15356" h="8638">
                  <a:moveTo>
                    <a:pt x="f2" y="f2"/>
                  </a:moveTo>
                  <a:lnTo>
                    <a:pt x="f2" y="f4"/>
                  </a:lnTo>
                  <a:lnTo>
                    <a:pt x="f3" y="f4"/>
                  </a:lnTo>
                  <a:lnTo>
                    <a:pt x="f3" y="f2"/>
                  </a:lnTo>
                  <a:lnTo>
                    <a:pt x="f2" y="f2"/>
                  </a:lnTo>
                  <a:close/>
                  <a:moveTo>
                    <a:pt x="f5" y="f6"/>
                  </a:moveTo>
                  <a:lnTo>
                    <a:pt x="f7" y="f6"/>
                  </a:lnTo>
                  <a:lnTo>
                    <a:pt x="f7" y="f8"/>
                  </a:lnTo>
                  <a:lnTo>
                    <a:pt x="f5" y="f8"/>
                  </a:lnTo>
                  <a:lnTo>
                    <a:pt x="f5" y="f6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IN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</p:grpSp>
      <p:sp>
        <p:nvSpPr>
          <p:cNvPr id="12" name="Title 1">
            <a:extLst>
              <a:ext uri="{FF2B5EF4-FFF2-40B4-BE49-F238E27FC236}">
                <a16:creationId xmlns:a16="http://schemas.microsoft.com/office/drawing/2014/main" id="{0AC79216-38F1-1C9F-1D2F-7ED368D28A7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48797" y="1063419"/>
            <a:ext cx="8831814" cy="1372989"/>
          </a:xfrm>
        </p:spPr>
        <p:txBody>
          <a:bodyPr/>
          <a:lstStyle>
            <a:lvl1pPr>
              <a:defRPr sz="400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6453B419-3D1C-D0E9-E975-6D68B4BD1E6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154951" y="3543299"/>
            <a:ext cx="8825660" cy="2476496"/>
          </a:xfrm>
        </p:spPr>
        <p:txBody>
          <a:bodyPr anchor="ctr"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0A63496D-D1F2-2601-47FA-A505E38CF909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E74A89C-B383-4A33-BD0D-03571F9C3CB2}" type="datetime1">
              <a:rPr lang="en-IN"/>
              <a:pPr lvl="0"/>
              <a:t>19-02-2024</a:t>
            </a:fld>
            <a:endParaRPr lang="en-IN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435691C9-02F4-7780-4605-0F49A6A59951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IN"/>
          </a:p>
        </p:txBody>
      </p:sp>
      <p:sp>
        <p:nvSpPr>
          <p:cNvPr id="16" name="Rectangle 12">
            <a:extLst>
              <a:ext uri="{FF2B5EF4-FFF2-40B4-BE49-F238E27FC236}">
                <a16:creationId xmlns:a16="http://schemas.microsoft.com/office/drawing/2014/main" id="{FD892F7B-98F2-AC14-8352-49507C131FEC}"/>
              </a:ext>
            </a:extLst>
          </p:cNvPr>
          <p:cNvSpPr/>
          <p:nvPr/>
        </p:nvSpPr>
        <p:spPr>
          <a:xfrm>
            <a:off x="10437811" y="0"/>
            <a:ext cx="685800" cy="1143000"/>
          </a:xfrm>
          <a:prstGeom prst="rect">
            <a:avLst/>
          </a:prstGeom>
          <a:solidFill>
            <a:srgbClr val="B31166"/>
          </a:solidFill>
          <a:ln cap="flat">
            <a:noFill/>
            <a:prstDash val="solid"/>
          </a:ln>
          <a:effectLst>
            <a:outerShdw dist="25402" dir="5400000" algn="tl">
              <a:srgbClr val="000000">
                <a:alpha val="45000"/>
              </a:srgbClr>
            </a:outerShdw>
          </a:effectLst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IN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C3F422DD-2D1E-73BD-1A63-B5AAF1CA4074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9CB3159-BCEE-43B0-8F03-64FB3E8ADCD0}" type="slidenum"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5565400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26030266-2D20-DC58-27F5-C731BD439543}"/>
              </a:ext>
            </a:extLst>
          </p:cNvPr>
          <p:cNvGrpSpPr/>
          <p:nvPr/>
        </p:nvGrpSpPr>
        <p:grpSpPr>
          <a:xfrm>
            <a:off x="0" y="0"/>
            <a:ext cx="12191996" cy="6858000"/>
            <a:chOff x="0" y="0"/>
            <a:chExt cx="12191996" cy="6858000"/>
          </a:xfrm>
        </p:grpSpPr>
        <p:sp>
          <p:nvSpPr>
            <p:cNvPr id="3" name="Rectangle 16">
              <a:extLst>
                <a:ext uri="{FF2B5EF4-FFF2-40B4-BE49-F238E27FC236}">
                  <a16:creationId xmlns:a16="http://schemas.microsoft.com/office/drawing/2014/main" id="{931C9C31-7147-14C7-5D95-09E676A5E7E3}"/>
                </a:ext>
              </a:extLst>
            </p:cNvPr>
            <p:cNvSpPr/>
            <p:nvPr/>
          </p:nvSpPr>
          <p:spPr>
            <a:xfrm>
              <a:off x="0" y="0"/>
              <a:ext cx="12191996" cy="6858000"/>
            </a:xfrm>
            <a:prstGeom prst="rect">
              <a:avLst/>
            </a:prstGeom>
            <a:blipFill>
              <a:blip r:embed="rId2">
                <a:alphaModFix/>
              </a:blip>
              <a:stretch>
                <a:fillRect/>
              </a:stretch>
            </a:blip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IN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  <p:sp>
          <p:nvSpPr>
            <p:cNvPr id="4" name="Oval 19">
              <a:extLst>
                <a:ext uri="{FF2B5EF4-FFF2-40B4-BE49-F238E27FC236}">
                  <a16:creationId xmlns:a16="http://schemas.microsoft.com/office/drawing/2014/main" id="{B3330B7D-4173-235B-6178-50057683C5FC}"/>
                </a:ext>
              </a:extLst>
            </p:cNvPr>
            <p:cNvSpPr/>
            <p:nvPr/>
          </p:nvSpPr>
          <p:spPr>
            <a:xfrm>
              <a:off x="0" y="2667003"/>
              <a:ext cx="4190996" cy="4190996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gradFill>
              <a:gsLst>
                <a:gs pos="0">
                  <a:srgbClr val="9B6BF2">
                    <a:alpha val="11000"/>
                  </a:srgbClr>
                </a:gs>
                <a:gs pos="100000">
                  <a:srgbClr val="9B6BF2">
                    <a:alpha val="10000"/>
                  </a:srgbClr>
                </a:gs>
              </a:gsLst>
              <a:path path="circle">
                <a:fillToRect l="50000" t="50000" r="50000" b="50000"/>
              </a:path>
            </a:grad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IN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  <p:sp>
          <p:nvSpPr>
            <p:cNvPr id="5" name="Oval 21">
              <a:extLst>
                <a:ext uri="{FF2B5EF4-FFF2-40B4-BE49-F238E27FC236}">
                  <a16:creationId xmlns:a16="http://schemas.microsoft.com/office/drawing/2014/main" id="{09EC2594-DBEE-F13D-6331-D93C95BFB1FE}"/>
                </a:ext>
              </a:extLst>
            </p:cNvPr>
            <p:cNvSpPr/>
            <p:nvPr/>
          </p:nvSpPr>
          <p:spPr>
            <a:xfrm>
              <a:off x="0" y="2895603"/>
              <a:ext cx="2362196" cy="2362196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gradFill>
              <a:gsLst>
                <a:gs pos="0">
                  <a:srgbClr val="9B6BF2">
                    <a:alpha val="8000"/>
                  </a:srgbClr>
                </a:gs>
                <a:gs pos="100000">
                  <a:srgbClr val="9B6BF2">
                    <a:alpha val="8000"/>
                  </a:srgbClr>
                </a:gs>
              </a:gsLst>
              <a:path path="circle">
                <a:fillToRect l="50000" t="50000" r="50000" b="50000"/>
              </a:path>
            </a:grad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IN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  <p:sp>
          <p:nvSpPr>
            <p:cNvPr id="6" name="Oval 22">
              <a:extLst>
                <a:ext uri="{FF2B5EF4-FFF2-40B4-BE49-F238E27FC236}">
                  <a16:creationId xmlns:a16="http://schemas.microsoft.com/office/drawing/2014/main" id="{E5B948BE-B0EB-71FE-DC4D-17AF515BE692}"/>
                </a:ext>
              </a:extLst>
            </p:cNvPr>
            <p:cNvSpPr/>
            <p:nvPr/>
          </p:nvSpPr>
          <p:spPr>
            <a:xfrm>
              <a:off x="8609011" y="5867403"/>
              <a:ext cx="990596" cy="990596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gradFill>
              <a:gsLst>
                <a:gs pos="0">
                  <a:srgbClr val="9B6BF2">
                    <a:alpha val="14000"/>
                  </a:srgbClr>
                </a:gs>
                <a:gs pos="100000">
                  <a:srgbClr val="9B6BF2">
                    <a:alpha val="7000"/>
                  </a:srgbClr>
                </a:gs>
              </a:gsLst>
              <a:path path="circle">
                <a:fillToRect l="50000" t="50000" r="50000" b="50000"/>
              </a:path>
            </a:grad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IN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  <p:sp>
          <p:nvSpPr>
            <p:cNvPr id="7" name="Oval 23">
              <a:extLst>
                <a:ext uri="{FF2B5EF4-FFF2-40B4-BE49-F238E27FC236}">
                  <a16:creationId xmlns:a16="http://schemas.microsoft.com/office/drawing/2014/main" id="{488461CD-3795-9DA5-CE49-A35B6DA740A4}"/>
                </a:ext>
              </a:extLst>
            </p:cNvPr>
            <p:cNvSpPr/>
            <p:nvPr/>
          </p:nvSpPr>
          <p:spPr>
            <a:xfrm>
              <a:off x="8609011" y="1676396"/>
              <a:ext cx="2819396" cy="2819396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gradFill>
              <a:gsLst>
                <a:gs pos="0">
                  <a:srgbClr val="9B6BF2">
                    <a:alpha val="7000"/>
                  </a:srgbClr>
                </a:gs>
                <a:gs pos="100000">
                  <a:srgbClr val="9B6BF2">
                    <a:alpha val="6000"/>
                  </a:srgbClr>
                </a:gs>
              </a:gsLst>
              <a:path path="circle">
                <a:fillToRect l="50000" t="50000" r="50000" b="50000"/>
              </a:path>
            </a:grad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IN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  <p:sp>
          <p:nvSpPr>
            <p:cNvPr id="8" name="Oval 24">
              <a:extLst>
                <a:ext uri="{FF2B5EF4-FFF2-40B4-BE49-F238E27FC236}">
                  <a16:creationId xmlns:a16="http://schemas.microsoft.com/office/drawing/2014/main" id="{E094B215-C7B0-3AA8-AEEF-E845CD3C0E35}"/>
                </a:ext>
              </a:extLst>
            </p:cNvPr>
            <p:cNvSpPr/>
            <p:nvPr/>
          </p:nvSpPr>
          <p:spPr>
            <a:xfrm>
              <a:off x="7999408" y="8467"/>
              <a:ext cx="1600200" cy="1600200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gradFill>
              <a:gsLst>
                <a:gs pos="0">
                  <a:srgbClr val="9B6BF2">
                    <a:alpha val="14000"/>
                  </a:srgbClr>
                </a:gs>
                <a:gs pos="100000">
                  <a:srgbClr val="9B6BF2">
                    <a:alpha val="7000"/>
                  </a:srgbClr>
                </a:gs>
              </a:gsLst>
              <a:path path="circle">
                <a:fillToRect l="50000" t="50000" r="50000" b="50000"/>
              </a:path>
            </a:grad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IN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89D67D50-6A44-F4DD-84CB-7C3A4E1E7473}"/>
                </a:ext>
              </a:extLst>
            </p:cNvPr>
            <p:cNvSpPr/>
            <p:nvPr/>
          </p:nvSpPr>
          <p:spPr>
            <a:xfrm rot="21010064">
              <a:off x="8490945" y="4185118"/>
              <a:ext cx="3299411" cy="440923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10000"/>
                <a:gd name="f4" fmla="val 5291"/>
                <a:gd name="f5" fmla="val 85"/>
                <a:gd name="f6" fmla="val 2532"/>
                <a:gd name="f7" fmla="val 1736"/>
                <a:gd name="f8" fmla="val 3911"/>
                <a:gd name="f9" fmla="val 7524"/>
                <a:gd name="f10" fmla="val 5298"/>
                <a:gd name="f11" fmla="val 9958"/>
                <a:gd name="f12" fmla="val 9989"/>
                <a:gd name="f13" fmla="val 1958"/>
                <a:gd name="f14" fmla="val 9969"/>
                <a:gd name="f15" fmla="val 3333"/>
                <a:gd name="f16" fmla="val 9667"/>
                <a:gd name="f17" fmla="val 204"/>
                <a:gd name="f18" fmla="val 9334"/>
                <a:gd name="f19" fmla="val 400"/>
                <a:gd name="f20" fmla="val 9001"/>
                <a:gd name="f21" fmla="val 590"/>
                <a:gd name="f22" fmla="val 8667"/>
                <a:gd name="f23" fmla="val 753"/>
                <a:gd name="f24" fmla="val 8333"/>
                <a:gd name="f25" fmla="val 917"/>
                <a:gd name="f26" fmla="val 7999"/>
                <a:gd name="f27" fmla="val 1071"/>
                <a:gd name="f28" fmla="val 7669"/>
                <a:gd name="f29" fmla="val 1202"/>
                <a:gd name="f30" fmla="val 7333"/>
                <a:gd name="f31" fmla="val 1325"/>
                <a:gd name="f32" fmla="val 7000"/>
                <a:gd name="f33" fmla="val 1440"/>
                <a:gd name="f34" fmla="val 6673"/>
                <a:gd name="f35" fmla="val 1538"/>
                <a:gd name="f36" fmla="val 6340"/>
                <a:gd name="f37" fmla="val 1636"/>
                <a:gd name="f38" fmla="val 6013"/>
                <a:gd name="f39" fmla="val 1719"/>
                <a:gd name="f40" fmla="val 5686"/>
                <a:gd name="f41" fmla="val 1784"/>
                <a:gd name="f42" fmla="val 5359"/>
                <a:gd name="f43" fmla="val 1850"/>
                <a:gd name="f44" fmla="val 5036"/>
                <a:gd name="f45" fmla="val 1906"/>
                <a:gd name="f46" fmla="val 4717"/>
                <a:gd name="f47" fmla="val 1948"/>
                <a:gd name="f48" fmla="val 4396"/>
                <a:gd name="f49" fmla="val 1980"/>
                <a:gd name="f50" fmla="val 4079"/>
                <a:gd name="f51" fmla="val 2013"/>
                <a:gd name="f52" fmla="val 3766"/>
                <a:gd name="f53" fmla="val 2029"/>
                <a:gd name="f54" fmla="val 3454"/>
                <a:gd name="f55" fmla="val 2046"/>
                <a:gd name="f56" fmla="val 3145"/>
                <a:gd name="f57" fmla="val 2053"/>
                <a:gd name="f58" fmla="val 2839"/>
                <a:gd name="f59" fmla="val 2537"/>
                <a:gd name="f60" fmla="val 2238"/>
                <a:gd name="f61" fmla="val 1943"/>
                <a:gd name="f62" fmla="val 2004"/>
                <a:gd name="f63" fmla="val 1653"/>
                <a:gd name="f64" fmla="val 1368"/>
                <a:gd name="f65" fmla="val 1955"/>
                <a:gd name="f66" fmla="val 1085"/>
                <a:gd name="f67" fmla="val 1915"/>
                <a:gd name="f68" fmla="val 806"/>
                <a:gd name="f69" fmla="val 1873"/>
                <a:gd name="f70" fmla="val 533"/>
                <a:gd name="f71" fmla="val 1833"/>
                <a:gd name="f72" fmla="val 1726"/>
                <a:gd name="f73" fmla="val 28"/>
                <a:gd name="f74" fmla="val 1995"/>
                <a:gd name="f75" fmla="val 57"/>
                <a:gd name="f76" fmla="val 2263"/>
                <a:gd name="f77" fmla="*/ f0 1 10000"/>
                <a:gd name="f78" fmla="*/ f1 1 5291"/>
                <a:gd name="f79" fmla="+- f4 0 f2"/>
                <a:gd name="f80" fmla="+- f3 0 f2"/>
                <a:gd name="f81" fmla="*/ f80 1 10000"/>
                <a:gd name="f82" fmla="*/ f79 1 5291"/>
                <a:gd name="f83" fmla="*/ f2 1 f81"/>
                <a:gd name="f84" fmla="*/ f3 1 f81"/>
                <a:gd name="f85" fmla="*/ f2 1 f82"/>
                <a:gd name="f86" fmla="*/ f4 1 f82"/>
                <a:gd name="f87" fmla="*/ f83 f77 1"/>
                <a:gd name="f88" fmla="*/ f84 f77 1"/>
                <a:gd name="f89" fmla="*/ f86 f78 1"/>
                <a:gd name="f90" fmla="*/ f85 f78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87" t="f90" r="f88" b="f89"/>
              <a:pathLst>
                <a:path w="10000" h="5291">
                  <a:moveTo>
                    <a:pt x="f5" y="f6"/>
                  </a:moveTo>
                  <a:cubicBezTo>
                    <a:pt x="f7" y="f8"/>
                    <a:pt x="f9" y="f10"/>
                    <a:pt x="f11" y="f4"/>
                  </a:cubicBezTo>
                  <a:cubicBezTo>
                    <a:pt x="f12" y="f13"/>
                    <a:pt x="f14" y="f15"/>
                    <a:pt x="f3" y="f2"/>
                  </a:cubicBezTo>
                  <a:lnTo>
                    <a:pt x="f3" y="f2"/>
                  </a:lnTo>
                  <a:lnTo>
                    <a:pt x="f16" y="f17"/>
                  </a:lnTo>
                  <a:lnTo>
                    <a:pt x="f18" y="f19"/>
                  </a:lnTo>
                  <a:lnTo>
                    <a:pt x="f20" y="f21"/>
                  </a:lnTo>
                  <a:lnTo>
                    <a:pt x="f22" y="f23"/>
                  </a:lnTo>
                  <a:lnTo>
                    <a:pt x="f24" y="f25"/>
                  </a:lnTo>
                  <a:lnTo>
                    <a:pt x="f26" y="f27"/>
                  </a:lnTo>
                  <a:lnTo>
                    <a:pt x="f28" y="f29"/>
                  </a:lnTo>
                  <a:lnTo>
                    <a:pt x="f30" y="f31"/>
                  </a:lnTo>
                  <a:lnTo>
                    <a:pt x="f32" y="f33"/>
                  </a:lnTo>
                  <a:lnTo>
                    <a:pt x="f34" y="f35"/>
                  </a:lnTo>
                  <a:lnTo>
                    <a:pt x="f36" y="f37"/>
                  </a:lnTo>
                  <a:lnTo>
                    <a:pt x="f38" y="f39"/>
                  </a:lnTo>
                  <a:lnTo>
                    <a:pt x="f40" y="f41"/>
                  </a:lnTo>
                  <a:lnTo>
                    <a:pt x="f42" y="f43"/>
                  </a:lnTo>
                  <a:lnTo>
                    <a:pt x="f44" y="f45"/>
                  </a:lnTo>
                  <a:lnTo>
                    <a:pt x="f46" y="f47"/>
                  </a:lnTo>
                  <a:lnTo>
                    <a:pt x="f48" y="f49"/>
                  </a:lnTo>
                  <a:lnTo>
                    <a:pt x="f50" y="f51"/>
                  </a:lnTo>
                  <a:lnTo>
                    <a:pt x="f52" y="f53"/>
                  </a:lnTo>
                  <a:lnTo>
                    <a:pt x="f54" y="f55"/>
                  </a:lnTo>
                  <a:lnTo>
                    <a:pt x="f56" y="f57"/>
                  </a:lnTo>
                  <a:lnTo>
                    <a:pt x="f58" y="f55"/>
                  </a:lnTo>
                  <a:lnTo>
                    <a:pt x="f59" y="f55"/>
                  </a:lnTo>
                  <a:lnTo>
                    <a:pt x="f60" y="f53"/>
                  </a:lnTo>
                  <a:lnTo>
                    <a:pt x="f61" y="f62"/>
                  </a:lnTo>
                  <a:lnTo>
                    <a:pt x="f63" y="f49"/>
                  </a:lnTo>
                  <a:lnTo>
                    <a:pt x="f64" y="f65"/>
                  </a:lnTo>
                  <a:lnTo>
                    <a:pt x="f66" y="f67"/>
                  </a:lnTo>
                  <a:lnTo>
                    <a:pt x="f68" y="f69"/>
                  </a:lnTo>
                  <a:lnTo>
                    <a:pt x="f70" y="f71"/>
                  </a:lnTo>
                  <a:lnTo>
                    <a:pt x="f2" y="f72"/>
                  </a:lnTo>
                  <a:cubicBezTo>
                    <a:pt x="f73" y="f74"/>
                    <a:pt x="f75" y="f76"/>
                    <a:pt x="f5" y="f6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IN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FE804640-CE9D-D558-1F31-1761B14EDA64}"/>
                </a:ext>
              </a:extLst>
            </p:cNvPr>
            <p:cNvSpPr/>
            <p:nvPr/>
          </p:nvSpPr>
          <p:spPr>
            <a:xfrm>
              <a:off x="455608" y="4241801"/>
              <a:ext cx="11277596" cy="2337160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10000"/>
                <a:gd name="f4" fmla="val 8000"/>
                <a:gd name="f5" fmla="val 7970"/>
                <a:gd name="f6" fmla="val 7"/>
                <a:gd name="f7" fmla="val 9773"/>
                <a:gd name="f8" fmla="val 156"/>
                <a:gd name="f9" fmla="val 9547"/>
                <a:gd name="f10" fmla="val 298"/>
                <a:gd name="f11" fmla="val 9320"/>
                <a:gd name="f12" fmla="val 437"/>
                <a:gd name="f13" fmla="val 9092"/>
                <a:gd name="f14" fmla="val 556"/>
                <a:gd name="f15" fmla="val 8865"/>
                <a:gd name="f16" fmla="val 676"/>
                <a:gd name="f17" fmla="val 8637"/>
                <a:gd name="f18" fmla="val 788"/>
                <a:gd name="f19" fmla="val 8412"/>
                <a:gd name="f20" fmla="val 884"/>
                <a:gd name="f21" fmla="val 8184"/>
                <a:gd name="f22" fmla="val 975"/>
                <a:gd name="f23" fmla="val 7957"/>
                <a:gd name="f24" fmla="val 1058"/>
                <a:gd name="f25" fmla="val 7734"/>
                <a:gd name="f26" fmla="val 1130"/>
                <a:gd name="f27" fmla="val 7508"/>
                <a:gd name="f28" fmla="val 1202"/>
                <a:gd name="f29" fmla="val 7285"/>
                <a:gd name="f30" fmla="val 1262"/>
                <a:gd name="f31" fmla="val 7062"/>
                <a:gd name="f32" fmla="val 1309"/>
                <a:gd name="f33" fmla="val 6840"/>
                <a:gd name="f34" fmla="val 1358"/>
                <a:gd name="f35" fmla="val 6620"/>
                <a:gd name="f36" fmla="val 1399"/>
                <a:gd name="f37" fmla="val 6402"/>
                <a:gd name="f38" fmla="val 1428"/>
                <a:gd name="f39" fmla="val 6184"/>
                <a:gd name="f40" fmla="val 1453"/>
                <a:gd name="f41" fmla="val 5968"/>
                <a:gd name="f42" fmla="val 1477"/>
                <a:gd name="f43" fmla="val 5755"/>
                <a:gd name="f44" fmla="val 1488"/>
                <a:gd name="f45" fmla="val 5542"/>
                <a:gd name="f46" fmla="val 1500"/>
                <a:gd name="f47" fmla="val 5332"/>
                <a:gd name="f48" fmla="val 1506"/>
                <a:gd name="f49" fmla="val 5124"/>
                <a:gd name="f50" fmla="val 4918"/>
                <a:gd name="f51" fmla="val 4714"/>
                <a:gd name="f52" fmla="val 4514"/>
                <a:gd name="f53" fmla="val 1470"/>
                <a:gd name="f54" fmla="val 4316"/>
                <a:gd name="f55" fmla="val 4122"/>
                <a:gd name="f56" fmla="val 1434"/>
                <a:gd name="f57" fmla="val 3929"/>
                <a:gd name="f58" fmla="val 1405"/>
                <a:gd name="f59" fmla="val 3739"/>
                <a:gd name="f60" fmla="val 1374"/>
                <a:gd name="f61" fmla="val 3553"/>
                <a:gd name="f62" fmla="val 1346"/>
                <a:gd name="f63" fmla="val 3190"/>
                <a:gd name="f64" fmla="val 1267"/>
                <a:gd name="f65" fmla="val 2842"/>
                <a:gd name="f66" fmla="val 1183"/>
                <a:gd name="f67" fmla="val 2508"/>
                <a:gd name="f68" fmla="val 1095"/>
                <a:gd name="f69" fmla="val 2192"/>
                <a:gd name="f70" fmla="val 998"/>
                <a:gd name="f71" fmla="val 1890"/>
                <a:gd name="f72" fmla="val 897"/>
                <a:gd name="f73" fmla="val 1610"/>
                <a:gd name="f74" fmla="val 1347"/>
                <a:gd name="f75" fmla="val 681"/>
                <a:gd name="f76" fmla="val 1105"/>
                <a:gd name="f77" fmla="val 574"/>
                <a:gd name="f78" fmla="val 883"/>
                <a:gd name="f79" fmla="val 473"/>
                <a:gd name="f80" fmla="val 686"/>
                <a:gd name="f81" fmla="val 377"/>
                <a:gd name="f82" fmla="val 508"/>
                <a:gd name="f83" fmla="val 286"/>
                <a:gd name="f84" fmla="val 358"/>
                <a:gd name="f85" fmla="val 210"/>
                <a:gd name="f86" fmla="val 232"/>
                <a:gd name="f87" fmla="val 138"/>
                <a:gd name="f88" fmla="val 59"/>
                <a:gd name="f89" fmla="val 35"/>
                <a:gd name="f90" fmla="*/ f0 1 10000"/>
                <a:gd name="f91" fmla="*/ f1 1 8000"/>
                <a:gd name="f92" fmla="+- f4 0 f2"/>
                <a:gd name="f93" fmla="+- f3 0 f2"/>
                <a:gd name="f94" fmla="*/ f93 1 10000"/>
                <a:gd name="f95" fmla="*/ f92 1 8000"/>
                <a:gd name="f96" fmla="*/ f2 1 f94"/>
                <a:gd name="f97" fmla="*/ f3 1 f94"/>
                <a:gd name="f98" fmla="*/ f2 1 f95"/>
                <a:gd name="f99" fmla="*/ f4 1 f95"/>
                <a:gd name="f100" fmla="*/ f96 f90 1"/>
                <a:gd name="f101" fmla="*/ f97 f90 1"/>
                <a:gd name="f102" fmla="*/ f99 f91 1"/>
                <a:gd name="f103" fmla="*/ f98 f9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00" t="f103" r="f101" b="f102"/>
              <a:pathLst>
                <a:path w="10000" h="8000">
                  <a:moveTo>
                    <a:pt x="f2" y="f2"/>
                  </a:moveTo>
                  <a:lnTo>
                    <a:pt x="f2" y="f5"/>
                  </a:lnTo>
                  <a:lnTo>
                    <a:pt x="f3" y="f4"/>
                  </a:lnTo>
                  <a:lnTo>
                    <a:pt x="f3" y="f6"/>
                  </a:lnTo>
                  <a:lnTo>
                    <a:pt x="f3" y="f6"/>
                  </a:lnTo>
                  <a:lnTo>
                    <a:pt x="f7" y="f8"/>
                  </a:lnTo>
                  <a:lnTo>
                    <a:pt x="f9" y="f10"/>
                  </a:lnTo>
                  <a:lnTo>
                    <a:pt x="f11" y="f12"/>
                  </a:lnTo>
                  <a:lnTo>
                    <a:pt x="f13" y="f14"/>
                  </a:lnTo>
                  <a:lnTo>
                    <a:pt x="f15" y="f16"/>
                  </a:lnTo>
                  <a:lnTo>
                    <a:pt x="f17" y="f18"/>
                  </a:lnTo>
                  <a:lnTo>
                    <a:pt x="f19" y="f20"/>
                  </a:lnTo>
                  <a:lnTo>
                    <a:pt x="f21" y="f22"/>
                  </a:lnTo>
                  <a:lnTo>
                    <a:pt x="f23" y="f24"/>
                  </a:lnTo>
                  <a:lnTo>
                    <a:pt x="f25" y="f26"/>
                  </a:lnTo>
                  <a:lnTo>
                    <a:pt x="f27" y="f28"/>
                  </a:lnTo>
                  <a:lnTo>
                    <a:pt x="f29" y="f30"/>
                  </a:lnTo>
                  <a:lnTo>
                    <a:pt x="f31" y="f32"/>
                  </a:lnTo>
                  <a:lnTo>
                    <a:pt x="f33" y="f34"/>
                  </a:lnTo>
                  <a:lnTo>
                    <a:pt x="f35" y="f36"/>
                  </a:lnTo>
                  <a:lnTo>
                    <a:pt x="f37" y="f38"/>
                  </a:lnTo>
                  <a:lnTo>
                    <a:pt x="f39" y="f40"/>
                  </a:lnTo>
                  <a:lnTo>
                    <a:pt x="f41" y="f42"/>
                  </a:lnTo>
                  <a:lnTo>
                    <a:pt x="f43" y="f44"/>
                  </a:lnTo>
                  <a:lnTo>
                    <a:pt x="f45" y="f46"/>
                  </a:lnTo>
                  <a:lnTo>
                    <a:pt x="f47" y="f48"/>
                  </a:lnTo>
                  <a:lnTo>
                    <a:pt x="f49" y="f46"/>
                  </a:lnTo>
                  <a:lnTo>
                    <a:pt x="f50" y="f46"/>
                  </a:lnTo>
                  <a:lnTo>
                    <a:pt x="f51" y="f44"/>
                  </a:lnTo>
                  <a:lnTo>
                    <a:pt x="f52" y="f53"/>
                  </a:lnTo>
                  <a:lnTo>
                    <a:pt x="f54" y="f40"/>
                  </a:lnTo>
                  <a:lnTo>
                    <a:pt x="f55" y="f56"/>
                  </a:lnTo>
                  <a:lnTo>
                    <a:pt x="f57" y="f58"/>
                  </a:lnTo>
                  <a:lnTo>
                    <a:pt x="f59" y="f60"/>
                  </a:lnTo>
                  <a:lnTo>
                    <a:pt x="f61" y="f62"/>
                  </a:lnTo>
                  <a:lnTo>
                    <a:pt x="f63" y="f64"/>
                  </a:lnTo>
                  <a:lnTo>
                    <a:pt x="f65" y="f66"/>
                  </a:lnTo>
                  <a:lnTo>
                    <a:pt x="f67" y="f68"/>
                  </a:lnTo>
                  <a:lnTo>
                    <a:pt x="f69" y="f70"/>
                  </a:lnTo>
                  <a:lnTo>
                    <a:pt x="f71" y="f72"/>
                  </a:lnTo>
                  <a:lnTo>
                    <a:pt x="f73" y="f18"/>
                  </a:lnTo>
                  <a:lnTo>
                    <a:pt x="f74" y="f75"/>
                  </a:lnTo>
                  <a:lnTo>
                    <a:pt x="f76" y="f77"/>
                  </a:lnTo>
                  <a:lnTo>
                    <a:pt x="f78" y="f79"/>
                  </a:lnTo>
                  <a:lnTo>
                    <a:pt x="f80" y="f81"/>
                  </a:lnTo>
                  <a:lnTo>
                    <a:pt x="f82" y="f83"/>
                  </a:lnTo>
                  <a:lnTo>
                    <a:pt x="f84" y="f85"/>
                  </a:lnTo>
                  <a:lnTo>
                    <a:pt x="f86" y="f87"/>
                  </a:lnTo>
                  <a:lnTo>
                    <a:pt x="f88" y="f89"/>
                  </a:lnTo>
                  <a:lnTo>
                    <a:pt x="f2" y="f2"/>
                  </a:lnTo>
                  <a:lnTo>
                    <a:pt x="f2" y="f2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IN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59A363A2-0C7E-6134-D803-9045FA225553}"/>
                </a:ext>
              </a:extLst>
            </p:cNvPr>
            <p:cNvSpPr/>
            <p:nvPr/>
          </p:nvSpPr>
          <p:spPr>
            <a:xfrm>
              <a:off x="0" y="1591"/>
              <a:ext cx="12191996" cy="6856408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15356"/>
                <a:gd name="f4" fmla="val 8638"/>
                <a:gd name="f5" fmla="val 14748"/>
                <a:gd name="f6" fmla="val 8038"/>
                <a:gd name="f7" fmla="val 600"/>
                <a:gd name="f8" fmla="val 592"/>
                <a:gd name="f9" fmla="*/ f0 1 15356"/>
                <a:gd name="f10" fmla="*/ f1 1 8638"/>
                <a:gd name="f11" fmla="+- f4 0 f2"/>
                <a:gd name="f12" fmla="+- f3 0 f2"/>
                <a:gd name="f13" fmla="*/ f12 1 15356"/>
                <a:gd name="f14" fmla="*/ f11 1 8638"/>
                <a:gd name="f15" fmla="*/ 0 1 f13"/>
                <a:gd name="f16" fmla="*/ f3 1 f13"/>
                <a:gd name="f17" fmla="*/ 0 1 f14"/>
                <a:gd name="f18" fmla="*/ f4 1 f14"/>
                <a:gd name="f19" fmla="*/ f15 f9 1"/>
                <a:gd name="f20" fmla="*/ f16 f9 1"/>
                <a:gd name="f21" fmla="*/ f18 f10 1"/>
                <a:gd name="f22" fmla="*/ f17 f1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9" t="f22" r="f20" b="f21"/>
              <a:pathLst>
                <a:path w="15356" h="8638">
                  <a:moveTo>
                    <a:pt x="f2" y="f2"/>
                  </a:moveTo>
                  <a:lnTo>
                    <a:pt x="f2" y="f4"/>
                  </a:lnTo>
                  <a:lnTo>
                    <a:pt x="f3" y="f4"/>
                  </a:lnTo>
                  <a:lnTo>
                    <a:pt x="f3" y="f2"/>
                  </a:lnTo>
                  <a:lnTo>
                    <a:pt x="f2" y="f2"/>
                  </a:lnTo>
                  <a:close/>
                  <a:moveTo>
                    <a:pt x="f5" y="f6"/>
                  </a:moveTo>
                  <a:lnTo>
                    <a:pt x="f7" y="f6"/>
                  </a:lnTo>
                  <a:lnTo>
                    <a:pt x="f7" y="f8"/>
                  </a:lnTo>
                  <a:lnTo>
                    <a:pt x="f5" y="f8"/>
                  </a:lnTo>
                  <a:lnTo>
                    <a:pt x="f5" y="f6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IN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</p:grpSp>
      <p:sp>
        <p:nvSpPr>
          <p:cNvPr id="12" name="TextBox 15">
            <a:extLst>
              <a:ext uri="{FF2B5EF4-FFF2-40B4-BE49-F238E27FC236}">
                <a16:creationId xmlns:a16="http://schemas.microsoft.com/office/drawing/2014/main" id="{94141C25-2A0D-E4F9-0536-6FBBDA6D9886}"/>
              </a:ext>
            </a:extLst>
          </p:cNvPr>
          <p:cNvSpPr txBox="1"/>
          <p:nvPr/>
        </p:nvSpPr>
        <p:spPr>
          <a:xfrm>
            <a:off x="881563" y="607335"/>
            <a:ext cx="801910" cy="156965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9600" b="0" i="0" u="none" strike="noStrike" kern="1200" cap="none" spc="0" baseline="0">
                <a:solidFill>
                  <a:srgbClr val="EF53A5"/>
                </a:solidFill>
                <a:uFillTx/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2820610-7720-6233-5D24-E5C1DBF7B059}"/>
              </a:ext>
            </a:extLst>
          </p:cNvPr>
          <p:cNvSpPr txBox="1"/>
          <p:nvPr/>
        </p:nvSpPr>
        <p:spPr>
          <a:xfrm>
            <a:off x="9884453" y="2613784"/>
            <a:ext cx="652762" cy="156965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9600" b="0" i="0" u="none" strike="noStrike" kern="1200" cap="none" spc="0" baseline="0">
                <a:solidFill>
                  <a:srgbClr val="EF53A5"/>
                </a:solidFill>
                <a:uFillTx/>
                <a:latin typeface="Arial"/>
                <a:cs typeface="Arial"/>
              </a:rPr>
              <a:t>”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55FBB381-732C-7BE7-BD9A-064A49D9A2B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81875" y="982129"/>
            <a:ext cx="8453902" cy="2696629"/>
          </a:xfrm>
        </p:spPr>
        <p:txBody>
          <a:bodyPr/>
          <a:lstStyle>
            <a:lvl1pPr>
              <a:defRPr sz="400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6C440A51-1A0B-17C5-8F95-13362BEA085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5943" y="3678768"/>
            <a:ext cx="7731215" cy="342177"/>
          </a:xfrm>
        </p:spPr>
        <p:txBody>
          <a:bodyPr/>
          <a:lstStyle>
            <a:lvl1pPr marL="0" indent="0">
              <a:buNone/>
              <a:defRPr sz="1400" cap="small">
                <a:solidFill>
                  <a:srgbClr val="EF53A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9E576E4E-8596-C03B-682A-BD58EF0F13D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154951" y="5029200"/>
            <a:ext cx="9244894" cy="997857"/>
          </a:xfrm>
        </p:spPr>
        <p:txBody>
          <a:bodyPr anchor="ctr"/>
          <a:lstStyle>
            <a:lvl1pPr marL="0" indent="0"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Date Placeholder 3">
            <a:extLst>
              <a:ext uri="{FF2B5EF4-FFF2-40B4-BE49-F238E27FC236}">
                <a16:creationId xmlns:a16="http://schemas.microsoft.com/office/drawing/2014/main" id="{30FF1BA2-1F13-0954-3474-5717FF5AD759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58E5448-DDE0-4E38-B59A-E258161330CE}" type="datetime1">
              <a:rPr lang="en-IN"/>
              <a:pPr lvl="0"/>
              <a:t>19-02-2024</a:t>
            </a:fld>
            <a:endParaRPr lang="en-IN"/>
          </a:p>
        </p:txBody>
      </p:sp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5412D1C4-5192-E3F1-236C-D4BC183D5B7B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IN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24C7EDA-DDE3-234C-AAB4-CE55E30C8DC0}"/>
              </a:ext>
            </a:extLst>
          </p:cNvPr>
          <p:cNvSpPr/>
          <p:nvPr/>
        </p:nvSpPr>
        <p:spPr>
          <a:xfrm>
            <a:off x="10437811" y="0"/>
            <a:ext cx="685800" cy="1143000"/>
          </a:xfrm>
          <a:prstGeom prst="rect">
            <a:avLst/>
          </a:prstGeom>
          <a:solidFill>
            <a:srgbClr val="B31166"/>
          </a:solidFill>
          <a:ln cap="flat">
            <a:noFill/>
            <a:prstDash val="solid"/>
          </a:ln>
          <a:effectLst>
            <a:outerShdw dist="25402" dir="5400000" algn="tl">
              <a:srgbClr val="000000">
                <a:alpha val="45000"/>
              </a:srgbClr>
            </a:outerShdw>
          </a:effectLst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IN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CA741816-7CE4-6A9B-947B-E0C1ACE27B4C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50F2480C-ADE5-430C-B3C6-1186082421A7}" type="slidenum"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5326720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8">
            <a:extLst>
              <a:ext uri="{FF2B5EF4-FFF2-40B4-BE49-F238E27FC236}">
                <a16:creationId xmlns:a16="http://schemas.microsoft.com/office/drawing/2014/main" id="{84EBEC89-E084-05D1-ED5A-940B41B72862}"/>
              </a:ext>
            </a:extLst>
          </p:cNvPr>
          <p:cNvGrpSpPr/>
          <p:nvPr/>
        </p:nvGrpSpPr>
        <p:grpSpPr>
          <a:xfrm>
            <a:off x="0" y="0"/>
            <a:ext cx="12191996" cy="6858000"/>
            <a:chOff x="0" y="0"/>
            <a:chExt cx="12191996" cy="6858000"/>
          </a:xfrm>
        </p:grpSpPr>
        <p:sp>
          <p:nvSpPr>
            <p:cNvPr id="3" name="Rectangle 10">
              <a:extLst>
                <a:ext uri="{FF2B5EF4-FFF2-40B4-BE49-F238E27FC236}">
                  <a16:creationId xmlns:a16="http://schemas.microsoft.com/office/drawing/2014/main" id="{D5D754F0-9D8D-8CB7-2818-6F6E7ADCDD9F}"/>
                </a:ext>
              </a:extLst>
            </p:cNvPr>
            <p:cNvSpPr/>
            <p:nvPr/>
          </p:nvSpPr>
          <p:spPr>
            <a:xfrm>
              <a:off x="0" y="0"/>
              <a:ext cx="12191996" cy="6858000"/>
            </a:xfrm>
            <a:prstGeom prst="rect">
              <a:avLst/>
            </a:prstGeom>
            <a:blipFill>
              <a:blip r:embed="rId2">
                <a:alphaModFix/>
              </a:blip>
              <a:stretch>
                <a:fillRect/>
              </a:stretch>
            </a:blip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IN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  <p:sp>
          <p:nvSpPr>
            <p:cNvPr id="4" name="Oval 14">
              <a:extLst>
                <a:ext uri="{FF2B5EF4-FFF2-40B4-BE49-F238E27FC236}">
                  <a16:creationId xmlns:a16="http://schemas.microsoft.com/office/drawing/2014/main" id="{1414559D-BF88-BCD7-A022-0BDD0FDDEABE}"/>
                </a:ext>
              </a:extLst>
            </p:cNvPr>
            <p:cNvSpPr/>
            <p:nvPr/>
          </p:nvSpPr>
          <p:spPr>
            <a:xfrm>
              <a:off x="0" y="2667003"/>
              <a:ext cx="4190996" cy="4190996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gradFill>
              <a:gsLst>
                <a:gs pos="0">
                  <a:srgbClr val="9B6BF2">
                    <a:alpha val="11000"/>
                  </a:srgbClr>
                </a:gs>
                <a:gs pos="100000">
                  <a:srgbClr val="9B6BF2">
                    <a:alpha val="10000"/>
                  </a:srgbClr>
                </a:gs>
              </a:gsLst>
              <a:path path="circle">
                <a:fillToRect l="50000" t="50000" r="50000" b="50000"/>
              </a:path>
            </a:grad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IN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  <p:sp>
          <p:nvSpPr>
            <p:cNvPr id="5" name="Oval 15">
              <a:extLst>
                <a:ext uri="{FF2B5EF4-FFF2-40B4-BE49-F238E27FC236}">
                  <a16:creationId xmlns:a16="http://schemas.microsoft.com/office/drawing/2014/main" id="{D94D6832-64D5-54CF-0347-40F6463C901A}"/>
                </a:ext>
              </a:extLst>
            </p:cNvPr>
            <p:cNvSpPr/>
            <p:nvPr/>
          </p:nvSpPr>
          <p:spPr>
            <a:xfrm>
              <a:off x="0" y="2895603"/>
              <a:ext cx="2362196" cy="2362196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gradFill>
              <a:gsLst>
                <a:gs pos="0">
                  <a:srgbClr val="9B6BF2">
                    <a:alpha val="8000"/>
                  </a:srgbClr>
                </a:gs>
                <a:gs pos="100000">
                  <a:srgbClr val="9B6BF2">
                    <a:alpha val="8000"/>
                  </a:srgbClr>
                </a:gs>
              </a:gsLst>
              <a:path path="circle">
                <a:fillToRect l="50000" t="50000" r="50000" b="50000"/>
              </a:path>
            </a:grad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IN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  <p:sp>
          <p:nvSpPr>
            <p:cNvPr id="6" name="Oval 16">
              <a:extLst>
                <a:ext uri="{FF2B5EF4-FFF2-40B4-BE49-F238E27FC236}">
                  <a16:creationId xmlns:a16="http://schemas.microsoft.com/office/drawing/2014/main" id="{94755779-F5C7-ED61-E3F4-50A5F47236F8}"/>
                </a:ext>
              </a:extLst>
            </p:cNvPr>
            <p:cNvSpPr/>
            <p:nvPr/>
          </p:nvSpPr>
          <p:spPr>
            <a:xfrm>
              <a:off x="8609011" y="5867403"/>
              <a:ext cx="990596" cy="990596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gradFill>
              <a:gsLst>
                <a:gs pos="0">
                  <a:srgbClr val="9B6BF2">
                    <a:alpha val="14000"/>
                  </a:srgbClr>
                </a:gs>
                <a:gs pos="100000">
                  <a:srgbClr val="9B6BF2">
                    <a:alpha val="7000"/>
                  </a:srgbClr>
                </a:gs>
              </a:gsLst>
              <a:path path="circle">
                <a:fillToRect l="50000" t="50000" r="50000" b="50000"/>
              </a:path>
            </a:grad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IN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  <p:sp>
          <p:nvSpPr>
            <p:cNvPr id="7" name="Oval 17">
              <a:extLst>
                <a:ext uri="{FF2B5EF4-FFF2-40B4-BE49-F238E27FC236}">
                  <a16:creationId xmlns:a16="http://schemas.microsoft.com/office/drawing/2014/main" id="{5210BE3E-DCDC-8355-62C4-23E559E19A3C}"/>
                </a:ext>
              </a:extLst>
            </p:cNvPr>
            <p:cNvSpPr/>
            <p:nvPr/>
          </p:nvSpPr>
          <p:spPr>
            <a:xfrm>
              <a:off x="8609011" y="1676396"/>
              <a:ext cx="2819396" cy="2819396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gradFill>
              <a:gsLst>
                <a:gs pos="0">
                  <a:srgbClr val="9B6BF2">
                    <a:alpha val="7000"/>
                  </a:srgbClr>
                </a:gs>
                <a:gs pos="100000">
                  <a:srgbClr val="9B6BF2">
                    <a:alpha val="6000"/>
                  </a:srgbClr>
                </a:gs>
              </a:gsLst>
              <a:path path="circle">
                <a:fillToRect l="50000" t="50000" r="50000" b="50000"/>
              </a:path>
            </a:grad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IN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  <p:sp>
          <p:nvSpPr>
            <p:cNvPr id="8" name="Oval 18">
              <a:extLst>
                <a:ext uri="{FF2B5EF4-FFF2-40B4-BE49-F238E27FC236}">
                  <a16:creationId xmlns:a16="http://schemas.microsoft.com/office/drawing/2014/main" id="{F06BA2AA-6C42-B4C7-D775-F3C3C1430889}"/>
                </a:ext>
              </a:extLst>
            </p:cNvPr>
            <p:cNvSpPr/>
            <p:nvPr/>
          </p:nvSpPr>
          <p:spPr>
            <a:xfrm>
              <a:off x="7999408" y="8467"/>
              <a:ext cx="1600200" cy="1600200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gradFill>
              <a:gsLst>
                <a:gs pos="0">
                  <a:srgbClr val="9B6BF2">
                    <a:alpha val="14000"/>
                  </a:srgbClr>
                </a:gs>
                <a:gs pos="100000">
                  <a:srgbClr val="9B6BF2">
                    <a:alpha val="7000"/>
                  </a:srgbClr>
                </a:gs>
              </a:gsLst>
              <a:path path="circle">
                <a:fillToRect l="50000" t="50000" r="50000" b="50000"/>
              </a:path>
            </a:grad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IN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78A9C9B9-B695-611F-EB5B-302835688A21}"/>
                </a:ext>
              </a:extLst>
            </p:cNvPr>
            <p:cNvSpPr/>
            <p:nvPr/>
          </p:nvSpPr>
          <p:spPr>
            <a:xfrm rot="21010064">
              <a:off x="8490945" y="4193585"/>
              <a:ext cx="3299411" cy="440923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10000"/>
                <a:gd name="f4" fmla="val 5291"/>
                <a:gd name="f5" fmla="val 85"/>
                <a:gd name="f6" fmla="val 2532"/>
                <a:gd name="f7" fmla="val 1736"/>
                <a:gd name="f8" fmla="val 3911"/>
                <a:gd name="f9" fmla="val 7524"/>
                <a:gd name="f10" fmla="val 5298"/>
                <a:gd name="f11" fmla="val 9958"/>
                <a:gd name="f12" fmla="val 9989"/>
                <a:gd name="f13" fmla="val 1958"/>
                <a:gd name="f14" fmla="val 9969"/>
                <a:gd name="f15" fmla="val 3333"/>
                <a:gd name="f16" fmla="val 9667"/>
                <a:gd name="f17" fmla="val 204"/>
                <a:gd name="f18" fmla="val 9334"/>
                <a:gd name="f19" fmla="val 400"/>
                <a:gd name="f20" fmla="val 9001"/>
                <a:gd name="f21" fmla="val 590"/>
                <a:gd name="f22" fmla="val 8667"/>
                <a:gd name="f23" fmla="val 753"/>
                <a:gd name="f24" fmla="val 8333"/>
                <a:gd name="f25" fmla="val 917"/>
                <a:gd name="f26" fmla="val 7999"/>
                <a:gd name="f27" fmla="val 1071"/>
                <a:gd name="f28" fmla="val 7669"/>
                <a:gd name="f29" fmla="val 1202"/>
                <a:gd name="f30" fmla="val 7333"/>
                <a:gd name="f31" fmla="val 1325"/>
                <a:gd name="f32" fmla="val 7000"/>
                <a:gd name="f33" fmla="val 1440"/>
                <a:gd name="f34" fmla="val 6673"/>
                <a:gd name="f35" fmla="val 1538"/>
                <a:gd name="f36" fmla="val 6340"/>
                <a:gd name="f37" fmla="val 1636"/>
                <a:gd name="f38" fmla="val 6013"/>
                <a:gd name="f39" fmla="val 1719"/>
                <a:gd name="f40" fmla="val 5686"/>
                <a:gd name="f41" fmla="val 1784"/>
                <a:gd name="f42" fmla="val 5359"/>
                <a:gd name="f43" fmla="val 1850"/>
                <a:gd name="f44" fmla="val 5036"/>
                <a:gd name="f45" fmla="val 1906"/>
                <a:gd name="f46" fmla="val 4717"/>
                <a:gd name="f47" fmla="val 1948"/>
                <a:gd name="f48" fmla="val 4396"/>
                <a:gd name="f49" fmla="val 1980"/>
                <a:gd name="f50" fmla="val 4079"/>
                <a:gd name="f51" fmla="val 2013"/>
                <a:gd name="f52" fmla="val 3766"/>
                <a:gd name="f53" fmla="val 2029"/>
                <a:gd name="f54" fmla="val 3454"/>
                <a:gd name="f55" fmla="val 2046"/>
                <a:gd name="f56" fmla="val 3145"/>
                <a:gd name="f57" fmla="val 2053"/>
                <a:gd name="f58" fmla="val 2839"/>
                <a:gd name="f59" fmla="val 2537"/>
                <a:gd name="f60" fmla="val 2238"/>
                <a:gd name="f61" fmla="val 1943"/>
                <a:gd name="f62" fmla="val 2004"/>
                <a:gd name="f63" fmla="val 1653"/>
                <a:gd name="f64" fmla="val 1368"/>
                <a:gd name="f65" fmla="val 1955"/>
                <a:gd name="f66" fmla="val 1085"/>
                <a:gd name="f67" fmla="val 1915"/>
                <a:gd name="f68" fmla="val 806"/>
                <a:gd name="f69" fmla="val 1873"/>
                <a:gd name="f70" fmla="val 533"/>
                <a:gd name="f71" fmla="val 1833"/>
                <a:gd name="f72" fmla="val 1726"/>
                <a:gd name="f73" fmla="val 28"/>
                <a:gd name="f74" fmla="val 1995"/>
                <a:gd name="f75" fmla="val 57"/>
                <a:gd name="f76" fmla="val 2263"/>
                <a:gd name="f77" fmla="*/ f0 1 10000"/>
                <a:gd name="f78" fmla="*/ f1 1 5291"/>
                <a:gd name="f79" fmla="+- f4 0 f2"/>
                <a:gd name="f80" fmla="+- f3 0 f2"/>
                <a:gd name="f81" fmla="*/ f80 1 10000"/>
                <a:gd name="f82" fmla="*/ f79 1 5291"/>
                <a:gd name="f83" fmla="*/ f2 1 f81"/>
                <a:gd name="f84" fmla="*/ f3 1 f81"/>
                <a:gd name="f85" fmla="*/ f2 1 f82"/>
                <a:gd name="f86" fmla="*/ f4 1 f82"/>
                <a:gd name="f87" fmla="*/ f83 f77 1"/>
                <a:gd name="f88" fmla="*/ f84 f77 1"/>
                <a:gd name="f89" fmla="*/ f86 f78 1"/>
                <a:gd name="f90" fmla="*/ f85 f78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87" t="f90" r="f88" b="f89"/>
              <a:pathLst>
                <a:path w="10000" h="5291">
                  <a:moveTo>
                    <a:pt x="f5" y="f6"/>
                  </a:moveTo>
                  <a:cubicBezTo>
                    <a:pt x="f7" y="f8"/>
                    <a:pt x="f9" y="f10"/>
                    <a:pt x="f11" y="f4"/>
                  </a:cubicBezTo>
                  <a:cubicBezTo>
                    <a:pt x="f12" y="f13"/>
                    <a:pt x="f14" y="f15"/>
                    <a:pt x="f3" y="f2"/>
                  </a:cubicBezTo>
                  <a:lnTo>
                    <a:pt x="f3" y="f2"/>
                  </a:lnTo>
                  <a:lnTo>
                    <a:pt x="f16" y="f17"/>
                  </a:lnTo>
                  <a:lnTo>
                    <a:pt x="f18" y="f19"/>
                  </a:lnTo>
                  <a:lnTo>
                    <a:pt x="f20" y="f21"/>
                  </a:lnTo>
                  <a:lnTo>
                    <a:pt x="f22" y="f23"/>
                  </a:lnTo>
                  <a:lnTo>
                    <a:pt x="f24" y="f25"/>
                  </a:lnTo>
                  <a:lnTo>
                    <a:pt x="f26" y="f27"/>
                  </a:lnTo>
                  <a:lnTo>
                    <a:pt x="f28" y="f29"/>
                  </a:lnTo>
                  <a:lnTo>
                    <a:pt x="f30" y="f31"/>
                  </a:lnTo>
                  <a:lnTo>
                    <a:pt x="f32" y="f33"/>
                  </a:lnTo>
                  <a:lnTo>
                    <a:pt x="f34" y="f35"/>
                  </a:lnTo>
                  <a:lnTo>
                    <a:pt x="f36" y="f37"/>
                  </a:lnTo>
                  <a:lnTo>
                    <a:pt x="f38" y="f39"/>
                  </a:lnTo>
                  <a:lnTo>
                    <a:pt x="f40" y="f41"/>
                  </a:lnTo>
                  <a:lnTo>
                    <a:pt x="f42" y="f43"/>
                  </a:lnTo>
                  <a:lnTo>
                    <a:pt x="f44" y="f45"/>
                  </a:lnTo>
                  <a:lnTo>
                    <a:pt x="f46" y="f47"/>
                  </a:lnTo>
                  <a:lnTo>
                    <a:pt x="f48" y="f49"/>
                  </a:lnTo>
                  <a:lnTo>
                    <a:pt x="f50" y="f51"/>
                  </a:lnTo>
                  <a:lnTo>
                    <a:pt x="f52" y="f53"/>
                  </a:lnTo>
                  <a:lnTo>
                    <a:pt x="f54" y="f55"/>
                  </a:lnTo>
                  <a:lnTo>
                    <a:pt x="f56" y="f57"/>
                  </a:lnTo>
                  <a:lnTo>
                    <a:pt x="f58" y="f55"/>
                  </a:lnTo>
                  <a:lnTo>
                    <a:pt x="f59" y="f55"/>
                  </a:lnTo>
                  <a:lnTo>
                    <a:pt x="f60" y="f53"/>
                  </a:lnTo>
                  <a:lnTo>
                    <a:pt x="f61" y="f62"/>
                  </a:lnTo>
                  <a:lnTo>
                    <a:pt x="f63" y="f49"/>
                  </a:lnTo>
                  <a:lnTo>
                    <a:pt x="f64" y="f65"/>
                  </a:lnTo>
                  <a:lnTo>
                    <a:pt x="f66" y="f67"/>
                  </a:lnTo>
                  <a:lnTo>
                    <a:pt x="f68" y="f69"/>
                  </a:lnTo>
                  <a:lnTo>
                    <a:pt x="f70" y="f71"/>
                  </a:lnTo>
                  <a:lnTo>
                    <a:pt x="f2" y="f72"/>
                  </a:lnTo>
                  <a:cubicBezTo>
                    <a:pt x="f73" y="f74"/>
                    <a:pt x="f75" y="f76"/>
                    <a:pt x="f5" y="f6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IN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36082A5A-B378-3776-77B7-246D57A551FE}"/>
                </a:ext>
              </a:extLst>
            </p:cNvPr>
            <p:cNvSpPr/>
            <p:nvPr/>
          </p:nvSpPr>
          <p:spPr>
            <a:xfrm>
              <a:off x="455608" y="4241801"/>
              <a:ext cx="11277596" cy="2337160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10000"/>
                <a:gd name="f4" fmla="val 8000"/>
                <a:gd name="f5" fmla="val 7970"/>
                <a:gd name="f6" fmla="val 7"/>
                <a:gd name="f7" fmla="val 9773"/>
                <a:gd name="f8" fmla="val 156"/>
                <a:gd name="f9" fmla="val 9547"/>
                <a:gd name="f10" fmla="val 298"/>
                <a:gd name="f11" fmla="val 9320"/>
                <a:gd name="f12" fmla="val 437"/>
                <a:gd name="f13" fmla="val 9092"/>
                <a:gd name="f14" fmla="val 556"/>
                <a:gd name="f15" fmla="val 8865"/>
                <a:gd name="f16" fmla="val 676"/>
                <a:gd name="f17" fmla="val 8637"/>
                <a:gd name="f18" fmla="val 788"/>
                <a:gd name="f19" fmla="val 8412"/>
                <a:gd name="f20" fmla="val 884"/>
                <a:gd name="f21" fmla="val 8184"/>
                <a:gd name="f22" fmla="val 975"/>
                <a:gd name="f23" fmla="val 7957"/>
                <a:gd name="f24" fmla="val 1058"/>
                <a:gd name="f25" fmla="val 7734"/>
                <a:gd name="f26" fmla="val 1130"/>
                <a:gd name="f27" fmla="val 7508"/>
                <a:gd name="f28" fmla="val 1202"/>
                <a:gd name="f29" fmla="val 7285"/>
                <a:gd name="f30" fmla="val 1262"/>
                <a:gd name="f31" fmla="val 7062"/>
                <a:gd name="f32" fmla="val 1309"/>
                <a:gd name="f33" fmla="val 6840"/>
                <a:gd name="f34" fmla="val 1358"/>
                <a:gd name="f35" fmla="val 6620"/>
                <a:gd name="f36" fmla="val 1399"/>
                <a:gd name="f37" fmla="val 6402"/>
                <a:gd name="f38" fmla="val 1428"/>
                <a:gd name="f39" fmla="val 6184"/>
                <a:gd name="f40" fmla="val 1453"/>
                <a:gd name="f41" fmla="val 5968"/>
                <a:gd name="f42" fmla="val 1477"/>
                <a:gd name="f43" fmla="val 5755"/>
                <a:gd name="f44" fmla="val 1488"/>
                <a:gd name="f45" fmla="val 5542"/>
                <a:gd name="f46" fmla="val 1500"/>
                <a:gd name="f47" fmla="val 5332"/>
                <a:gd name="f48" fmla="val 1506"/>
                <a:gd name="f49" fmla="val 5124"/>
                <a:gd name="f50" fmla="val 4918"/>
                <a:gd name="f51" fmla="val 4714"/>
                <a:gd name="f52" fmla="val 4514"/>
                <a:gd name="f53" fmla="val 1470"/>
                <a:gd name="f54" fmla="val 4316"/>
                <a:gd name="f55" fmla="val 4122"/>
                <a:gd name="f56" fmla="val 1434"/>
                <a:gd name="f57" fmla="val 3929"/>
                <a:gd name="f58" fmla="val 1405"/>
                <a:gd name="f59" fmla="val 3739"/>
                <a:gd name="f60" fmla="val 1374"/>
                <a:gd name="f61" fmla="val 3553"/>
                <a:gd name="f62" fmla="val 1346"/>
                <a:gd name="f63" fmla="val 3190"/>
                <a:gd name="f64" fmla="val 1267"/>
                <a:gd name="f65" fmla="val 2842"/>
                <a:gd name="f66" fmla="val 1183"/>
                <a:gd name="f67" fmla="val 2508"/>
                <a:gd name="f68" fmla="val 1095"/>
                <a:gd name="f69" fmla="val 2192"/>
                <a:gd name="f70" fmla="val 998"/>
                <a:gd name="f71" fmla="val 1890"/>
                <a:gd name="f72" fmla="val 897"/>
                <a:gd name="f73" fmla="val 1610"/>
                <a:gd name="f74" fmla="val 1347"/>
                <a:gd name="f75" fmla="val 681"/>
                <a:gd name="f76" fmla="val 1105"/>
                <a:gd name="f77" fmla="val 574"/>
                <a:gd name="f78" fmla="val 883"/>
                <a:gd name="f79" fmla="val 473"/>
                <a:gd name="f80" fmla="val 686"/>
                <a:gd name="f81" fmla="val 377"/>
                <a:gd name="f82" fmla="val 508"/>
                <a:gd name="f83" fmla="val 286"/>
                <a:gd name="f84" fmla="val 358"/>
                <a:gd name="f85" fmla="val 210"/>
                <a:gd name="f86" fmla="val 232"/>
                <a:gd name="f87" fmla="val 138"/>
                <a:gd name="f88" fmla="val 59"/>
                <a:gd name="f89" fmla="val 35"/>
                <a:gd name="f90" fmla="*/ f0 1 10000"/>
                <a:gd name="f91" fmla="*/ f1 1 8000"/>
                <a:gd name="f92" fmla="+- f4 0 f2"/>
                <a:gd name="f93" fmla="+- f3 0 f2"/>
                <a:gd name="f94" fmla="*/ f93 1 10000"/>
                <a:gd name="f95" fmla="*/ f92 1 8000"/>
                <a:gd name="f96" fmla="*/ f2 1 f94"/>
                <a:gd name="f97" fmla="*/ f3 1 f94"/>
                <a:gd name="f98" fmla="*/ f2 1 f95"/>
                <a:gd name="f99" fmla="*/ f4 1 f95"/>
                <a:gd name="f100" fmla="*/ f96 f90 1"/>
                <a:gd name="f101" fmla="*/ f97 f90 1"/>
                <a:gd name="f102" fmla="*/ f99 f91 1"/>
                <a:gd name="f103" fmla="*/ f98 f9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00" t="f103" r="f101" b="f102"/>
              <a:pathLst>
                <a:path w="10000" h="8000">
                  <a:moveTo>
                    <a:pt x="f2" y="f2"/>
                  </a:moveTo>
                  <a:lnTo>
                    <a:pt x="f2" y="f5"/>
                  </a:lnTo>
                  <a:lnTo>
                    <a:pt x="f3" y="f4"/>
                  </a:lnTo>
                  <a:lnTo>
                    <a:pt x="f3" y="f6"/>
                  </a:lnTo>
                  <a:lnTo>
                    <a:pt x="f3" y="f6"/>
                  </a:lnTo>
                  <a:lnTo>
                    <a:pt x="f7" y="f8"/>
                  </a:lnTo>
                  <a:lnTo>
                    <a:pt x="f9" y="f10"/>
                  </a:lnTo>
                  <a:lnTo>
                    <a:pt x="f11" y="f12"/>
                  </a:lnTo>
                  <a:lnTo>
                    <a:pt x="f13" y="f14"/>
                  </a:lnTo>
                  <a:lnTo>
                    <a:pt x="f15" y="f16"/>
                  </a:lnTo>
                  <a:lnTo>
                    <a:pt x="f17" y="f18"/>
                  </a:lnTo>
                  <a:lnTo>
                    <a:pt x="f19" y="f20"/>
                  </a:lnTo>
                  <a:lnTo>
                    <a:pt x="f21" y="f22"/>
                  </a:lnTo>
                  <a:lnTo>
                    <a:pt x="f23" y="f24"/>
                  </a:lnTo>
                  <a:lnTo>
                    <a:pt x="f25" y="f26"/>
                  </a:lnTo>
                  <a:lnTo>
                    <a:pt x="f27" y="f28"/>
                  </a:lnTo>
                  <a:lnTo>
                    <a:pt x="f29" y="f30"/>
                  </a:lnTo>
                  <a:lnTo>
                    <a:pt x="f31" y="f32"/>
                  </a:lnTo>
                  <a:lnTo>
                    <a:pt x="f33" y="f34"/>
                  </a:lnTo>
                  <a:lnTo>
                    <a:pt x="f35" y="f36"/>
                  </a:lnTo>
                  <a:lnTo>
                    <a:pt x="f37" y="f38"/>
                  </a:lnTo>
                  <a:lnTo>
                    <a:pt x="f39" y="f40"/>
                  </a:lnTo>
                  <a:lnTo>
                    <a:pt x="f41" y="f42"/>
                  </a:lnTo>
                  <a:lnTo>
                    <a:pt x="f43" y="f44"/>
                  </a:lnTo>
                  <a:lnTo>
                    <a:pt x="f45" y="f46"/>
                  </a:lnTo>
                  <a:lnTo>
                    <a:pt x="f47" y="f48"/>
                  </a:lnTo>
                  <a:lnTo>
                    <a:pt x="f49" y="f46"/>
                  </a:lnTo>
                  <a:lnTo>
                    <a:pt x="f50" y="f46"/>
                  </a:lnTo>
                  <a:lnTo>
                    <a:pt x="f51" y="f44"/>
                  </a:lnTo>
                  <a:lnTo>
                    <a:pt x="f52" y="f53"/>
                  </a:lnTo>
                  <a:lnTo>
                    <a:pt x="f54" y="f40"/>
                  </a:lnTo>
                  <a:lnTo>
                    <a:pt x="f55" y="f56"/>
                  </a:lnTo>
                  <a:lnTo>
                    <a:pt x="f57" y="f58"/>
                  </a:lnTo>
                  <a:lnTo>
                    <a:pt x="f59" y="f60"/>
                  </a:lnTo>
                  <a:lnTo>
                    <a:pt x="f61" y="f62"/>
                  </a:lnTo>
                  <a:lnTo>
                    <a:pt x="f63" y="f64"/>
                  </a:lnTo>
                  <a:lnTo>
                    <a:pt x="f65" y="f66"/>
                  </a:lnTo>
                  <a:lnTo>
                    <a:pt x="f67" y="f68"/>
                  </a:lnTo>
                  <a:lnTo>
                    <a:pt x="f69" y="f70"/>
                  </a:lnTo>
                  <a:lnTo>
                    <a:pt x="f71" y="f72"/>
                  </a:lnTo>
                  <a:lnTo>
                    <a:pt x="f73" y="f18"/>
                  </a:lnTo>
                  <a:lnTo>
                    <a:pt x="f74" y="f75"/>
                  </a:lnTo>
                  <a:lnTo>
                    <a:pt x="f76" y="f77"/>
                  </a:lnTo>
                  <a:lnTo>
                    <a:pt x="f78" y="f79"/>
                  </a:lnTo>
                  <a:lnTo>
                    <a:pt x="f80" y="f81"/>
                  </a:lnTo>
                  <a:lnTo>
                    <a:pt x="f82" y="f83"/>
                  </a:lnTo>
                  <a:lnTo>
                    <a:pt x="f84" y="f85"/>
                  </a:lnTo>
                  <a:lnTo>
                    <a:pt x="f86" y="f87"/>
                  </a:lnTo>
                  <a:lnTo>
                    <a:pt x="f88" y="f89"/>
                  </a:lnTo>
                  <a:lnTo>
                    <a:pt x="f2" y="f2"/>
                  </a:lnTo>
                  <a:lnTo>
                    <a:pt x="f2" y="f2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IN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92604D88-B41E-9B42-60C8-2B2C7E401362}"/>
                </a:ext>
              </a:extLst>
            </p:cNvPr>
            <p:cNvSpPr/>
            <p:nvPr/>
          </p:nvSpPr>
          <p:spPr>
            <a:xfrm>
              <a:off x="0" y="1591"/>
              <a:ext cx="12191996" cy="6856408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15356"/>
                <a:gd name="f4" fmla="val 8638"/>
                <a:gd name="f5" fmla="val 14748"/>
                <a:gd name="f6" fmla="val 8038"/>
                <a:gd name="f7" fmla="val 600"/>
                <a:gd name="f8" fmla="val 592"/>
                <a:gd name="f9" fmla="*/ f0 1 15356"/>
                <a:gd name="f10" fmla="*/ f1 1 8638"/>
                <a:gd name="f11" fmla="+- f4 0 f2"/>
                <a:gd name="f12" fmla="+- f3 0 f2"/>
                <a:gd name="f13" fmla="*/ f12 1 15356"/>
                <a:gd name="f14" fmla="*/ f11 1 8638"/>
                <a:gd name="f15" fmla="*/ 0 1 f13"/>
                <a:gd name="f16" fmla="*/ f3 1 f13"/>
                <a:gd name="f17" fmla="*/ 0 1 f14"/>
                <a:gd name="f18" fmla="*/ f4 1 f14"/>
                <a:gd name="f19" fmla="*/ f15 f9 1"/>
                <a:gd name="f20" fmla="*/ f16 f9 1"/>
                <a:gd name="f21" fmla="*/ f18 f10 1"/>
                <a:gd name="f22" fmla="*/ f17 f1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9" t="f22" r="f20" b="f21"/>
              <a:pathLst>
                <a:path w="15356" h="8638">
                  <a:moveTo>
                    <a:pt x="f2" y="f2"/>
                  </a:moveTo>
                  <a:lnTo>
                    <a:pt x="f2" y="f4"/>
                  </a:lnTo>
                  <a:lnTo>
                    <a:pt x="f3" y="f4"/>
                  </a:lnTo>
                  <a:lnTo>
                    <a:pt x="f3" y="f2"/>
                  </a:lnTo>
                  <a:lnTo>
                    <a:pt x="f2" y="f2"/>
                  </a:lnTo>
                  <a:close/>
                  <a:moveTo>
                    <a:pt x="f5" y="f6"/>
                  </a:moveTo>
                  <a:lnTo>
                    <a:pt x="f7" y="f6"/>
                  </a:lnTo>
                  <a:lnTo>
                    <a:pt x="f7" y="f8"/>
                  </a:lnTo>
                  <a:lnTo>
                    <a:pt x="f5" y="f8"/>
                  </a:lnTo>
                  <a:lnTo>
                    <a:pt x="f5" y="f6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IN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</p:grpSp>
      <p:sp>
        <p:nvSpPr>
          <p:cNvPr id="12" name="Title 1">
            <a:extLst>
              <a:ext uri="{FF2B5EF4-FFF2-40B4-BE49-F238E27FC236}">
                <a16:creationId xmlns:a16="http://schemas.microsoft.com/office/drawing/2014/main" id="{FEDD7972-00B8-CA34-4CC0-3C5EBBA52D3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54951" y="2370664"/>
            <a:ext cx="8825660" cy="1822518"/>
          </a:xfrm>
        </p:spPr>
        <p:txBody>
          <a:bodyPr anchor="b"/>
          <a:lstStyle>
            <a:lvl1pPr>
              <a:defRPr sz="400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0FCCEBAA-D8C3-9BCB-6851-2C9703C7935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154951" y="5024966"/>
            <a:ext cx="8825660" cy="860395"/>
          </a:xfrm>
        </p:spPr>
        <p:txBody>
          <a:bodyPr/>
          <a:lstStyle>
            <a:lvl1pPr marL="0" indent="0">
              <a:buNone/>
              <a:defRPr sz="2000">
                <a:solidFill>
                  <a:srgbClr val="EF53A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48F5BBE5-B45F-D0C6-B404-BF15B96D7DA9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40BD699-579A-4474-96EC-91CE1D89BE61}" type="datetime1">
              <a:rPr lang="en-IN"/>
              <a:pPr lvl="0"/>
              <a:t>19-02-2024</a:t>
            </a:fld>
            <a:endParaRPr lang="en-IN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168CED85-66E4-31CC-FD4C-46C9405801D3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IN"/>
          </a:p>
        </p:txBody>
      </p:sp>
      <p:sp>
        <p:nvSpPr>
          <p:cNvPr id="16" name="Rectangle 13">
            <a:extLst>
              <a:ext uri="{FF2B5EF4-FFF2-40B4-BE49-F238E27FC236}">
                <a16:creationId xmlns:a16="http://schemas.microsoft.com/office/drawing/2014/main" id="{EADD3D1B-9AF8-BA08-95CB-6DFA30F0E1DF}"/>
              </a:ext>
            </a:extLst>
          </p:cNvPr>
          <p:cNvSpPr/>
          <p:nvPr/>
        </p:nvSpPr>
        <p:spPr>
          <a:xfrm>
            <a:off x="10437811" y="0"/>
            <a:ext cx="685800" cy="1143000"/>
          </a:xfrm>
          <a:prstGeom prst="rect">
            <a:avLst/>
          </a:prstGeom>
          <a:solidFill>
            <a:srgbClr val="B31166"/>
          </a:solidFill>
          <a:ln cap="flat">
            <a:noFill/>
            <a:prstDash val="solid"/>
          </a:ln>
          <a:effectLst>
            <a:outerShdw dist="25402" dir="5400000" algn="tl">
              <a:srgbClr val="000000">
                <a:alpha val="45000"/>
              </a:srgbClr>
            </a:outerShdw>
          </a:effectLst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IN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D5E8A1C4-87EE-F79F-BC0D-7718810BB378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FD564E4-17EE-4DA9-8151-BE23181204EC}" type="slidenum"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176874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AC8E4-8DEB-C9A3-235D-402DC81A52B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77332" y="2700863"/>
            <a:ext cx="8596667" cy="1826578"/>
          </a:xfrm>
        </p:spPr>
        <p:txBody>
          <a:bodyPr anchor="b"/>
          <a:lstStyle>
            <a:lvl1pPr>
              <a:defRPr sz="400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55C1D5-B585-66BA-1A2C-1EAABF960D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77332" y="4527450"/>
            <a:ext cx="8596667" cy="860395"/>
          </a:xfrm>
        </p:spPr>
        <p:txBody>
          <a:bodyPr/>
          <a:lstStyle>
            <a:lvl1pPr marL="0" indent="0">
              <a:buNone/>
              <a:defRPr sz="2000">
                <a:solidFill>
                  <a:srgbClr val="7F7F7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AADEEC-D7A2-8C3C-B0B8-121A9989433B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E4CBF4E-641B-4BD6-AA80-931D54BC0582}" type="datetime1">
              <a:rPr lang="en-IN"/>
              <a:pPr lvl="0"/>
              <a:t>19-02-2024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51B06A-8F51-C5A5-1F68-D03831343525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DE5237-47C6-1DEC-86E3-7B5CDFE820FA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A6363B1-38D1-401E-918C-A6328E9F2359}" type="slidenum"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7358932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EE5BD-78A2-9780-D8B4-0B9AA6606A8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54951" y="973671"/>
            <a:ext cx="8825660" cy="70696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48A04A-A21C-08BF-7A7B-DAE177CD7A6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154951" y="2603497"/>
            <a:ext cx="3141878" cy="576264"/>
          </a:xfrm>
        </p:spPr>
        <p:txBody>
          <a:bodyPr anchor="b">
            <a:noAutofit/>
          </a:bodyPr>
          <a:lstStyle>
            <a:lvl1pPr marL="0" indent="0">
              <a:buNone/>
              <a:defRPr sz="2400">
                <a:solidFill>
                  <a:srgbClr val="EF53A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36955C-C546-ECB7-B752-4D96B734D0B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154951" y="3179761"/>
            <a:ext cx="3141878" cy="2847295"/>
          </a:xfrm>
        </p:spPr>
        <p:txBody>
          <a:bodyPr/>
          <a:lstStyle>
            <a:lvl1pPr marL="0" indent="0"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6240D5E-2F67-06C5-969F-457ECD9729A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512719" y="2603497"/>
            <a:ext cx="3147008" cy="576264"/>
          </a:xfrm>
        </p:spPr>
        <p:txBody>
          <a:bodyPr anchor="b">
            <a:noAutofit/>
          </a:bodyPr>
          <a:lstStyle>
            <a:lvl1pPr marL="0" indent="0">
              <a:buNone/>
              <a:defRPr sz="2400">
                <a:solidFill>
                  <a:srgbClr val="EF53A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FE36681A-001F-F473-21CC-95F9C7D32BD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512719" y="3179761"/>
            <a:ext cx="3147008" cy="2847295"/>
          </a:xfrm>
        </p:spPr>
        <p:txBody>
          <a:bodyPr/>
          <a:lstStyle>
            <a:lvl1pPr marL="0" indent="0"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5703096D-EF6C-7CCA-DC50-C523AAC7CCE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888135" y="2603497"/>
            <a:ext cx="3145728" cy="576264"/>
          </a:xfrm>
        </p:spPr>
        <p:txBody>
          <a:bodyPr anchor="b">
            <a:noAutofit/>
          </a:bodyPr>
          <a:lstStyle>
            <a:lvl1pPr marL="0" indent="0">
              <a:buNone/>
              <a:defRPr sz="2400">
                <a:solidFill>
                  <a:srgbClr val="EF53A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4A38BF31-3AA7-B26D-52D5-F97D026F199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888327" y="3179761"/>
            <a:ext cx="3145536" cy="2847295"/>
          </a:xfrm>
        </p:spPr>
        <p:txBody>
          <a:bodyPr/>
          <a:lstStyle>
            <a:lvl1pPr marL="0" indent="0"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16">
            <a:extLst>
              <a:ext uri="{FF2B5EF4-FFF2-40B4-BE49-F238E27FC236}">
                <a16:creationId xmlns:a16="http://schemas.microsoft.com/office/drawing/2014/main" id="{BE40125D-2CDD-3415-A94A-2A5C440E022C}"/>
              </a:ext>
            </a:extLst>
          </p:cNvPr>
          <p:cNvCxnSpPr/>
          <p:nvPr/>
        </p:nvCxnSpPr>
        <p:spPr>
          <a:xfrm>
            <a:off x="4403969" y="2569628"/>
            <a:ext cx="0" cy="3492505"/>
          </a:xfrm>
          <a:prstGeom prst="straightConnector1">
            <a:avLst/>
          </a:prstGeom>
          <a:noFill/>
          <a:ln w="12701" cap="rnd">
            <a:solidFill>
              <a:srgbClr val="B31166">
                <a:alpha val="40000"/>
              </a:srgbClr>
            </a:solidFill>
            <a:prstDash val="solid"/>
            <a:miter/>
          </a:ln>
        </p:spPr>
      </p:cxnSp>
      <p:cxnSp>
        <p:nvCxnSpPr>
          <p:cNvPr id="10" name="Straight Connector 17">
            <a:extLst>
              <a:ext uri="{FF2B5EF4-FFF2-40B4-BE49-F238E27FC236}">
                <a16:creationId xmlns:a16="http://schemas.microsoft.com/office/drawing/2014/main" id="{DBBF63C7-F983-A23D-2956-3E9E502C1B2D}"/>
              </a:ext>
            </a:extLst>
          </p:cNvPr>
          <p:cNvCxnSpPr/>
          <p:nvPr/>
        </p:nvCxnSpPr>
        <p:spPr>
          <a:xfrm>
            <a:off x="7772400" y="2569628"/>
            <a:ext cx="0" cy="3492505"/>
          </a:xfrm>
          <a:prstGeom prst="straightConnector1">
            <a:avLst/>
          </a:prstGeom>
          <a:noFill/>
          <a:ln w="12701" cap="rnd">
            <a:solidFill>
              <a:srgbClr val="B31166">
                <a:alpha val="40000"/>
              </a:srgbClr>
            </a:solidFill>
            <a:prstDash val="solid"/>
            <a:miter/>
          </a:ln>
        </p:spPr>
      </p:cxnSp>
      <p:sp>
        <p:nvSpPr>
          <p:cNvPr id="11" name="Date Placeholder 6">
            <a:extLst>
              <a:ext uri="{FF2B5EF4-FFF2-40B4-BE49-F238E27FC236}">
                <a16:creationId xmlns:a16="http://schemas.microsoft.com/office/drawing/2014/main" id="{977A0E52-5740-FB2F-484A-1DDCB4EC9496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8ED7A69-2F6A-4CBE-8E18-1A0A2741F297}" type="datetime1">
              <a:rPr lang="en-IN"/>
              <a:pPr lvl="0"/>
              <a:t>19-02-2024</a:t>
            </a:fld>
            <a:endParaRPr lang="en-IN"/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240E204F-B15A-7E1F-C012-14C699CAAC76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IN"/>
          </a:p>
        </p:txBody>
      </p:sp>
      <p:sp>
        <p:nvSpPr>
          <p:cNvPr id="13" name="Slide Number Placeholder 8">
            <a:extLst>
              <a:ext uri="{FF2B5EF4-FFF2-40B4-BE49-F238E27FC236}">
                <a16:creationId xmlns:a16="http://schemas.microsoft.com/office/drawing/2014/main" id="{2E0CB43D-1275-97DD-05B4-0801BAA8F495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2DD1A62-2AD5-42A8-9F48-E6EC8C719A08}" type="slidenum"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608849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2D35A-99A8-E004-4695-E5B1ED3289D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54951" y="973671"/>
            <a:ext cx="8825660" cy="70696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E480F8-91B8-AD17-5372-062244963B7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154951" y="4532845"/>
            <a:ext cx="3050438" cy="576264"/>
          </a:xfrm>
        </p:spPr>
        <p:txBody>
          <a:bodyPr anchor="b">
            <a:noAutofit/>
          </a:bodyPr>
          <a:lstStyle>
            <a:lvl1pPr marL="0" indent="0">
              <a:buNone/>
              <a:defRPr sz="2400">
                <a:solidFill>
                  <a:srgbClr val="EF53A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38212587-3545-F664-79C4-C4A94D89EECC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1334548" y="2603497"/>
            <a:ext cx="2691243" cy="1591513"/>
          </a:xfrm>
          <a:effectLst>
            <a:outerShdw dist="50804" dir="5400000" algn="tl">
              <a:srgbClr val="000000">
                <a:alpha val="43000"/>
              </a:srgbClr>
            </a:outerShdw>
          </a:effectLst>
        </p:spPr>
        <p:txBody>
          <a:bodyPr anchorCtr="1"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6F29E4E2-87A3-C1B5-4619-B32743026AC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154951" y="5109109"/>
            <a:ext cx="3050438" cy="917947"/>
          </a:xfrm>
        </p:spPr>
        <p:txBody>
          <a:bodyPr/>
          <a:lstStyle>
            <a:lvl1pPr marL="0" indent="0"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2C6C14C2-4428-3BE7-E9D9-36CBA820D68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568863" y="4532845"/>
            <a:ext cx="3050438" cy="576264"/>
          </a:xfrm>
        </p:spPr>
        <p:txBody>
          <a:bodyPr anchor="b">
            <a:noAutofit/>
          </a:bodyPr>
          <a:lstStyle>
            <a:lvl1pPr marL="0" indent="0">
              <a:buNone/>
              <a:defRPr sz="2400">
                <a:solidFill>
                  <a:srgbClr val="EF53A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9D324F3F-1B5A-220B-38FB-DFEEC46E4FB9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4748460" y="2603497"/>
            <a:ext cx="2691243" cy="1591513"/>
          </a:xfrm>
          <a:effectLst>
            <a:outerShdw dist="50804" dir="5400000" algn="tl">
              <a:srgbClr val="000000">
                <a:alpha val="43000"/>
              </a:srgbClr>
            </a:outerShdw>
          </a:effectLst>
        </p:spPr>
        <p:txBody>
          <a:bodyPr anchorCtr="1"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9DA14DC6-71A5-646F-61C4-209B35A0B9B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570171" y="5109109"/>
            <a:ext cx="3050438" cy="917947"/>
          </a:xfrm>
        </p:spPr>
        <p:txBody>
          <a:bodyPr/>
          <a:lstStyle>
            <a:lvl1pPr marL="0" indent="0"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7F6624E5-B38A-9B24-B172-D30C360C0A5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982776" y="4532845"/>
            <a:ext cx="3051096" cy="576264"/>
          </a:xfrm>
        </p:spPr>
        <p:txBody>
          <a:bodyPr anchor="b">
            <a:noAutofit/>
          </a:bodyPr>
          <a:lstStyle>
            <a:lvl1pPr marL="0" indent="0">
              <a:buNone/>
              <a:defRPr sz="2400">
                <a:solidFill>
                  <a:srgbClr val="EF53A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B724E3D7-CA8E-2774-B4D5-79CF7DEE3F12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8163031" y="2603497"/>
            <a:ext cx="2691243" cy="1591513"/>
          </a:xfrm>
          <a:effectLst>
            <a:outerShdw dist="50804" dir="5400000" algn="tl">
              <a:srgbClr val="000000">
                <a:alpha val="43000"/>
              </a:srgbClr>
            </a:outerShdw>
          </a:effectLst>
        </p:spPr>
        <p:txBody>
          <a:bodyPr anchorCtr="1"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1B6E1652-994B-FDBA-488E-E5EEB3B78A4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982776" y="5109100"/>
            <a:ext cx="3051096" cy="917947"/>
          </a:xfrm>
        </p:spPr>
        <p:txBody>
          <a:bodyPr/>
          <a:lstStyle>
            <a:lvl1pPr marL="0" indent="0"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2" name="Straight Connector 42">
            <a:extLst>
              <a:ext uri="{FF2B5EF4-FFF2-40B4-BE49-F238E27FC236}">
                <a16:creationId xmlns:a16="http://schemas.microsoft.com/office/drawing/2014/main" id="{42DEBB30-E4B1-E0ED-A171-112BEBD498EE}"/>
              </a:ext>
            </a:extLst>
          </p:cNvPr>
          <p:cNvCxnSpPr/>
          <p:nvPr/>
        </p:nvCxnSpPr>
        <p:spPr>
          <a:xfrm>
            <a:off x="4405835" y="2569628"/>
            <a:ext cx="0" cy="3492505"/>
          </a:xfrm>
          <a:prstGeom prst="straightConnector1">
            <a:avLst/>
          </a:prstGeom>
          <a:noFill/>
          <a:ln w="12701" cap="rnd">
            <a:solidFill>
              <a:srgbClr val="B31166">
                <a:alpha val="40000"/>
              </a:srgbClr>
            </a:solidFill>
            <a:prstDash val="solid"/>
            <a:miter/>
          </a:ln>
        </p:spPr>
      </p:cxnSp>
      <p:cxnSp>
        <p:nvCxnSpPr>
          <p:cNvPr id="13" name="Straight Connector 43">
            <a:extLst>
              <a:ext uri="{FF2B5EF4-FFF2-40B4-BE49-F238E27FC236}">
                <a16:creationId xmlns:a16="http://schemas.microsoft.com/office/drawing/2014/main" id="{50CE4D87-2FEF-38BF-1984-7A071A2A2674}"/>
              </a:ext>
            </a:extLst>
          </p:cNvPr>
          <p:cNvCxnSpPr/>
          <p:nvPr/>
        </p:nvCxnSpPr>
        <p:spPr>
          <a:xfrm>
            <a:off x="7797802" y="2569628"/>
            <a:ext cx="0" cy="3492505"/>
          </a:xfrm>
          <a:prstGeom prst="straightConnector1">
            <a:avLst/>
          </a:prstGeom>
          <a:noFill/>
          <a:ln w="12701" cap="rnd">
            <a:solidFill>
              <a:srgbClr val="B31166">
                <a:alpha val="40000"/>
              </a:srgbClr>
            </a:solidFill>
            <a:prstDash val="solid"/>
            <a:miter/>
          </a:ln>
        </p:spPr>
      </p:cxnSp>
      <p:sp>
        <p:nvSpPr>
          <p:cNvPr id="14" name="Date Placeholder 6">
            <a:extLst>
              <a:ext uri="{FF2B5EF4-FFF2-40B4-BE49-F238E27FC236}">
                <a16:creationId xmlns:a16="http://schemas.microsoft.com/office/drawing/2014/main" id="{C9B2CBF9-F4E4-02E4-C190-B26C518EBD92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3BB4500-2B57-4B5F-818D-71BD1FD8D2B8}" type="datetime1">
              <a:rPr lang="en-IN"/>
              <a:pPr lvl="0"/>
              <a:t>19-02-2024</a:t>
            </a:fld>
            <a:endParaRPr lang="en-IN"/>
          </a:p>
        </p:txBody>
      </p:sp>
      <p:sp>
        <p:nvSpPr>
          <p:cNvPr id="15" name="Footer Placeholder 7">
            <a:extLst>
              <a:ext uri="{FF2B5EF4-FFF2-40B4-BE49-F238E27FC236}">
                <a16:creationId xmlns:a16="http://schemas.microsoft.com/office/drawing/2014/main" id="{599A8696-102A-2093-FD6F-83F151B4783D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>
          <a:xfrm>
            <a:off x="561112" y="6391838"/>
            <a:ext cx="3644286" cy="304796"/>
          </a:xfrm>
        </p:spPr>
        <p:txBody>
          <a:bodyPr/>
          <a:lstStyle>
            <a:lvl1pPr>
              <a:defRPr/>
            </a:lvl1pPr>
          </a:lstStyle>
          <a:p>
            <a:pPr lvl="0"/>
            <a:endParaRPr lang="en-IN"/>
          </a:p>
        </p:txBody>
      </p:sp>
      <p:sp>
        <p:nvSpPr>
          <p:cNvPr id="16" name="Slide Number Placeholder 8">
            <a:extLst>
              <a:ext uri="{FF2B5EF4-FFF2-40B4-BE49-F238E27FC236}">
                <a16:creationId xmlns:a16="http://schemas.microsoft.com/office/drawing/2014/main" id="{8E081A42-28DC-B2F1-170F-E4287BBBA929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1231CBD4-7144-4329-B7C5-38782D507F31}" type="slidenum"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9980805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9B4ED3-E6DD-ADA8-ECEA-0A80020B32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54951" y="973671"/>
            <a:ext cx="8825660" cy="70696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449ABC-B520-7013-595F-0309261123F5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>
          <a:xfrm>
            <a:off x="1154951" y="2603497"/>
            <a:ext cx="8825660" cy="3416298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9DA45A-A963-EC09-3B06-C3672EA84AB6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>
          <a:xfrm>
            <a:off x="10695435" y="6391838"/>
            <a:ext cx="990596" cy="304796"/>
          </a:xfrm>
        </p:spPr>
        <p:txBody>
          <a:bodyPr/>
          <a:lstStyle>
            <a:lvl1pPr>
              <a:defRPr/>
            </a:lvl1pPr>
          </a:lstStyle>
          <a:p>
            <a:pPr lvl="0"/>
            <a:fld id="{07092F0F-870D-4A08-BDF7-023F50B8B842}" type="datetime1">
              <a:rPr lang="en-IN"/>
              <a:pPr lvl="0"/>
              <a:t>19-02-2024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F9596F-ED87-AB1A-DA3D-24D27E34F9FA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32869A-21F0-74A8-CB9F-FC913A8953F6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7CD2E81-EF38-4EBB-B55D-E9D516DF2096}" type="slidenum"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65834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8">
            <a:extLst>
              <a:ext uri="{FF2B5EF4-FFF2-40B4-BE49-F238E27FC236}">
                <a16:creationId xmlns:a16="http://schemas.microsoft.com/office/drawing/2014/main" id="{30502462-F66C-6988-0E1F-550F102FA699}"/>
              </a:ext>
            </a:extLst>
          </p:cNvPr>
          <p:cNvGrpSpPr/>
          <p:nvPr/>
        </p:nvGrpSpPr>
        <p:grpSpPr>
          <a:xfrm>
            <a:off x="0" y="0"/>
            <a:ext cx="12191996" cy="6858000"/>
            <a:chOff x="0" y="0"/>
            <a:chExt cx="12191996" cy="6858000"/>
          </a:xfrm>
        </p:grpSpPr>
        <p:sp>
          <p:nvSpPr>
            <p:cNvPr id="3" name="Rectangle 11">
              <a:extLst>
                <a:ext uri="{FF2B5EF4-FFF2-40B4-BE49-F238E27FC236}">
                  <a16:creationId xmlns:a16="http://schemas.microsoft.com/office/drawing/2014/main" id="{60BC0540-7CB0-238C-5388-4DBF9634D55B}"/>
                </a:ext>
              </a:extLst>
            </p:cNvPr>
            <p:cNvSpPr/>
            <p:nvPr/>
          </p:nvSpPr>
          <p:spPr>
            <a:xfrm>
              <a:off x="0" y="0"/>
              <a:ext cx="12191996" cy="6858000"/>
            </a:xfrm>
            <a:prstGeom prst="rect">
              <a:avLst/>
            </a:prstGeom>
            <a:blipFill>
              <a:blip r:embed="rId2">
                <a:alphaModFix/>
              </a:blip>
              <a:stretch>
                <a:fillRect/>
              </a:stretch>
            </a:blip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IN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  <p:sp>
          <p:nvSpPr>
            <p:cNvPr id="4" name="Oval 14">
              <a:extLst>
                <a:ext uri="{FF2B5EF4-FFF2-40B4-BE49-F238E27FC236}">
                  <a16:creationId xmlns:a16="http://schemas.microsoft.com/office/drawing/2014/main" id="{ADB2B7C4-2ABC-76C8-59A4-23CB822FD689}"/>
                </a:ext>
              </a:extLst>
            </p:cNvPr>
            <p:cNvSpPr/>
            <p:nvPr/>
          </p:nvSpPr>
          <p:spPr>
            <a:xfrm>
              <a:off x="0" y="2667003"/>
              <a:ext cx="4190996" cy="4190996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gradFill>
              <a:gsLst>
                <a:gs pos="0">
                  <a:srgbClr val="9B6BF2">
                    <a:alpha val="11000"/>
                  </a:srgbClr>
                </a:gs>
                <a:gs pos="100000">
                  <a:srgbClr val="9B6BF2">
                    <a:alpha val="10000"/>
                  </a:srgbClr>
                </a:gs>
              </a:gsLst>
              <a:path path="circle">
                <a:fillToRect l="50000" t="50000" r="50000" b="50000"/>
              </a:path>
            </a:grad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IN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  <p:sp>
          <p:nvSpPr>
            <p:cNvPr id="5" name="Oval 15">
              <a:extLst>
                <a:ext uri="{FF2B5EF4-FFF2-40B4-BE49-F238E27FC236}">
                  <a16:creationId xmlns:a16="http://schemas.microsoft.com/office/drawing/2014/main" id="{CA61725C-328F-8717-B120-C5BBFFE18FFC}"/>
                </a:ext>
              </a:extLst>
            </p:cNvPr>
            <p:cNvSpPr/>
            <p:nvPr/>
          </p:nvSpPr>
          <p:spPr>
            <a:xfrm>
              <a:off x="0" y="2895603"/>
              <a:ext cx="2362196" cy="2362196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gradFill>
              <a:gsLst>
                <a:gs pos="0">
                  <a:srgbClr val="9B6BF2">
                    <a:alpha val="8000"/>
                  </a:srgbClr>
                </a:gs>
                <a:gs pos="100000">
                  <a:srgbClr val="9B6BF2">
                    <a:alpha val="8000"/>
                  </a:srgbClr>
                </a:gs>
              </a:gsLst>
              <a:path path="circle">
                <a:fillToRect l="50000" t="50000" r="50000" b="50000"/>
              </a:path>
            </a:grad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IN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  <p:sp>
          <p:nvSpPr>
            <p:cNvPr id="6" name="Oval 17">
              <a:extLst>
                <a:ext uri="{FF2B5EF4-FFF2-40B4-BE49-F238E27FC236}">
                  <a16:creationId xmlns:a16="http://schemas.microsoft.com/office/drawing/2014/main" id="{5300C2BB-6E41-42AE-3FC6-6028C2EDC9C2}"/>
                </a:ext>
              </a:extLst>
            </p:cNvPr>
            <p:cNvSpPr/>
            <p:nvPr/>
          </p:nvSpPr>
          <p:spPr>
            <a:xfrm>
              <a:off x="8609011" y="5867403"/>
              <a:ext cx="990596" cy="990596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gradFill>
              <a:gsLst>
                <a:gs pos="0">
                  <a:srgbClr val="9B6BF2">
                    <a:alpha val="14000"/>
                  </a:srgbClr>
                </a:gs>
                <a:gs pos="100000">
                  <a:srgbClr val="9B6BF2">
                    <a:alpha val="7000"/>
                  </a:srgbClr>
                </a:gs>
              </a:gsLst>
              <a:path path="circle">
                <a:fillToRect l="50000" t="50000" r="50000" b="50000"/>
              </a:path>
            </a:grad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IN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  <p:sp>
          <p:nvSpPr>
            <p:cNvPr id="7" name="Oval 18">
              <a:extLst>
                <a:ext uri="{FF2B5EF4-FFF2-40B4-BE49-F238E27FC236}">
                  <a16:creationId xmlns:a16="http://schemas.microsoft.com/office/drawing/2014/main" id="{00CB4B8E-FBA2-9BB5-362F-50646F93F6B6}"/>
                </a:ext>
              </a:extLst>
            </p:cNvPr>
            <p:cNvSpPr/>
            <p:nvPr/>
          </p:nvSpPr>
          <p:spPr>
            <a:xfrm>
              <a:off x="8609011" y="1676396"/>
              <a:ext cx="2819396" cy="2819396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gradFill>
              <a:gsLst>
                <a:gs pos="0">
                  <a:srgbClr val="9B6BF2">
                    <a:alpha val="7000"/>
                  </a:srgbClr>
                </a:gs>
                <a:gs pos="100000">
                  <a:srgbClr val="9B6BF2">
                    <a:alpha val="6000"/>
                  </a:srgbClr>
                </a:gs>
              </a:gsLst>
              <a:path path="circle">
                <a:fillToRect l="50000" t="50000" r="50000" b="50000"/>
              </a:path>
            </a:grad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IN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  <p:sp>
          <p:nvSpPr>
            <p:cNvPr id="8" name="Oval 19">
              <a:extLst>
                <a:ext uri="{FF2B5EF4-FFF2-40B4-BE49-F238E27FC236}">
                  <a16:creationId xmlns:a16="http://schemas.microsoft.com/office/drawing/2014/main" id="{AFB5093E-0B93-B3AF-2DE6-28554B1B6D3A}"/>
                </a:ext>
              </a:extLst>
            </p:cNvPr>
            <p:cNvSpPr/>
            <p:nvPr/>
          </p:nvSpPr>
          <p:spPr>
            <a:xfrm>
              <a:off x="7999408" y="8467"/>
              <a:ext cx="1600200" cy="1600200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gradFill>
              <a:gsLst>
                <a:gs pos="0">
                  <a:srgbClr val="9B6BF2">
                    <a:alpha val="14000"/>
                  </a:srgbClr>
                </a:gs>
                <a:gs pos="100000">
                  <a:srgbClr val="9B6BF2">
                    <a:alpha val="7000"/>
                  </a:srgbClr>
                </a:gs>
              </a:gsLst>
              <a:path path="circle">
                <a:fillToRect l="50000" t="50000" r="50000" b="50000"/>
              </a:path>
            </a:grad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IN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  <p:sp>
          <p:nvSpPr>
            <p:cNvPr id="9" name="Rectangle 6">
              <a:extLst>
                <a:ext uri="{FF2B5EF4-FFF2-40B4-BE49-F238E27FC236}">
                  <a16:creationId xmlns:a16="http://schemas.microsoft.com/office/drawing/2014/main" id="{9FB9B509-A247-E89A-70FD-79475E71322D}"/>
                </a:ext>
              </a:extLst>
            </p:cNvPr>
            <p:cNvSpPr/>
            <p:nvPr/>
          </p:nvSpPr>
          <p:spPr>
            <a:xfrm>
              <a:off x="414863" y="402162"/>
              <a:ext cx="6510866" cy="6053666"/>
            </a:xfrm>
            <a:prstGeom prst="rect">
              <a:avLst/>
            </a:pr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IN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E17669F8-B2F5-D0C1-F983-FA8A935808A4}"/>
                </a:ext>
              </a:extLst>
            </p:cNvPr>
            <p:cNvSpPr/>
            <p:nvPr/>
          </p:nvSpPr>
          <p:spPr>
            <a:xfrm rot="5101754">
              <a:off x="6294738" y="4577734"/>
              <a:ext cx="3299411" cy="440923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10000"/>
                <a:gd name="f4" fmla="val 5291"/>
                <a:gd name="f5" fmla="val 85"/>
                <a:gd name="f6" fmla="val 2532"/>
                <a:gd name="f7" fmla="val 1736"/>
                <a:gd name="f8" fmla="val 3911"/>
                <a:gd name="f9" fmla="val 7524"/>
                <a:gd name="f10" fmla="val 5298"/>
                <a:gd name="f11" fmla="val 9958"/>
                <a:gd name="f12" fmla="val 9989"/>
                <a:gd name="f13" fmla="val 1958"/>
                <a:gd name="f14" fmla="val 9969"/>
                <a:gd name="f15" fmla="val 3333"/>
                <a:gd name="f16" fmla="val 9667"/>
                <a:gd name="f17" fmla="val 204"/>
                <a:gd name="f18" fmla="val 9334"/>
                <a:gd name="f19" fmla="val 400"/>
                <a:gd name="f20" fmla="val 9001"/>
                <a:gd name="f21" fmla="val 590"/>
                <a:gd name="f22" fmla="val 8667"/>
                <a:gd name="f23" fmla="val 753"/>
                <a:gd name="f24" fmla="val 8333"/>
                <a:gd name="f25" fmla="val 917"/>
                <a:gd name="f26" fmla="val 7999"/>
                <a:gd name="f27" fmla="val 1071"/>
                <a:gd name="f28" fmla="val 7669"/>
                <a:gd name="f29" fmla="val 1202"/>
                <a:gd name="f30" fmla="val 7333"/>
                <a:gd name="f31" fmla="val 1325"/>
                <a:gd name="f32" fmla="val 7000"/>
                <a:gd name="f33" fmla="val 1440"/>
                <a:gd name="f34" fmla="val 6673"/>
                <a:gd name="f35" fmla="val 1538"/>
                <a:gd name="f36" fmla="val 6340"/>
                <a:gd name="f37" fmla="val 1636"/>
                <a:gd name="f38" fmla="val 6013"/>
                <a:gd name="f39" fmla="val 1719"/>
                <a:gd name="f40" fmla="val 5686"/>
                <a:gd name="f41" fmla="val 1784"/>
                <a:gd name="f42" fmla="val 5359"/>
                <a:gd name="f43" fmla="val 1850"/>
                <a:gd name="f44" fmla="val 5036"/>
                <a:gd name="f45" fmla="val 1906"/>
                <a:gd name="f46" fmla="val 4717"/>
                <a:gd name="f47" fmla="val 1948"/>
                <a:gd name="f48" fmla="val 4396"/>
                <a:gd name="f49" fmla="val 1980"/>
                <a:gd name="f50" fmla="val 4079"/>
                <a:gd name="f51" fmla="val 2013"/>
                <a:gd name="f52" fmla="val 3766"/>
                <a:gd name="f53" fmla="val 2029"/>
                <a:gd name="f54" fmla="val 3454"/>
                <a:gd name="f55" fmla="val 2046"/>
                <a:gd name="f56" fmla="val 3145"/>
                <a:gd name="f57" fmla="val 2053"/>
                <a:gd name="f58" fmla="val 2839"/>
                <a:gd name="f59" fmla="val 2537"/>
                <a:gd name="f60" fmla="val 2238"/>
                <a:gd name="f61" fmla="val 1943"/>
                <a:gd name="f62" fmla="val 2004"/>
                <a:gd name="f63" fmla="val 1653"/>
                <a:gd name="f64" fmla="val 1368"/>
                <a:gd name="f65" fmla="val 1955"/>
                <a:gd name="f66" fmla="val 1085"/>
                <a:gd name="f67" fmla="val 1915"/>
                <a:gd name="f68" fmla="val 806"/>
                <a:gd name="f69" fmla="val 1873"/>
                <a:gd name="f70" fmla="val 533"/>
                <a:gd name="f71" fmla="val 1833"/>
                <a:gd name="f72" fmla="val 1726"/>
                <a:gd name="f73" fmla="val 28"/>
                <a:gd name="f74" fmla="val 1995"/>
                <a:gd name="f75" fmla="val 57"/>
                <a:gd name="f76" fmla="val 2263"/>
                <a:gd name="f77" fmla="*/ f0 1 10000"/>
                <a:gd name="f78" fmla="*/ f1 1 5291"/>
                <a:gd name="f79" fmla="+- f4 0 f2"/>
                <a:gd name="f80" fmla="+- f3 0 f2"/>
                <a:gd name="f81" fmla="*/ f80 1 10000"/>
                <a:gd name="f82" fmla="*/ f79 1 5291"/>
                <a:gd name="f83" fmla="*/ f2 1 f81"/>
                <a:gd name="f84" fmla="*/ f3 1 f81"/>
                <a:gd name="f85" fmla="*/ f2 1 f82"/>
                <a:gd name="f86" fmla="*/ f4 1 f82"/>
                <a:gd name="f87" fmla="*/ f83 f77 1"/>
                <a:gd name="f88" fmla="*/ f84 f77 1"/>
                <a:gd name="f89" fmla="*/ f86 f78 1"/>
                <a:gd name="f90" fmla="*/ f85 f78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87" t="f90" r="f88" b="f89"/>
              <a:pathLst>
                <a:path w="10000" h="5291">
                  <a:moveTo>
                    <a:pt x="f5" y="f6"/>
                  </a:moveTo>
                  <a:cubicBezTo>
                    <a:pt x="f7" y="f8"/>
                    <a:pt x="f9" y="f10"/>
                    <a:pt x="f11" y="f4"/>
                  </a:cubicBezTo>
                  <a:cubicBezTo>
                    <a:pt x="f12" y="f13"/>
                    <a:pt x="f14" y="f15"/>
                    <a:pt x="f3" y="f2"/>
                  </a:cubicBezTo>
                  <a:lnTo>
                    <a:pt x="f3" y="f2"/>
                  </a:lnTo>
                  <a:lnTo>
                    <a:pt x="f16" y="f17"/>
                  </a:lnTo>
                  <a:lnTo>
                    <a:pt x="f18" y="f19"/>
                  </a:lnTo>
                  <a:lnTo>
                    <a:pt x="f20" y="f21"/>
                  </a:lnTo>
                  <a:lnTo>
                    <a:pt x="f22" y="f23"/>
                  </a:lnTo>
                  <a:lnTo>
                    <a:pt x="f24" y="f25"/>
                  </a:lnTo>
                  <a:lnTo>
                    <a:pt x="f26" y="f27"/>
                  </a:lnTo>
                  <a:lnTo>
                    <a:pt x="f28" y="f29"/>
                  </a:lnTo>
                  <a:lnTo>
                    <a:pt x="f30" y="f31"/>
                  </a:lnTo>
                  <a:lnTo>
                    <a:pt x="f32" y="f33"/>
                  </a:lnTo>
                  <a:lnTo>
                    <a:pt x="f34" y="f35"/>
                  </a:lnTo>
                  <a:lnTo>
                    <a:pt x="f36" y="f37"/>
                  </a:lnTo>
                  <a:lnTo>
                    <a:pt x="f38" y="f39"/>
                  </a:lnTo>
                  <a:lnTo>
                    <a:pt x="f40" y="f41"/>
                  </a:lnTo>
                  <a:lnTo>
                    <a:pt x="f42" y="f43"/>
                  </a:lnTo>
                  <a:lnTo>
                    <a:pt x="f44" y="f45"/>
                  </a:lnTo>
                  <a:lnTo>
                    <a:pt x="f46" y="f47"/>
                  </a:lnTo>
                  <a:lnTo>
                    <a:pt x="f48" y="f49"/>
                  </a:lnTo>
                  <a:lnTo>
                    <a:pt x="f50" y="f51"/>
                  </a:lnTo>
                  <a:lnTo>
                    <a:pt x="f52" y="f53"/>
                  </a:lnTo>
                  <a:lnTo>
                    <a:pt x="f54" y="f55"/>
                  </a:lnTo>
                  <a:lnTo>
                    <a:pt x="f56" y="f57"/>
                  </a:lnTo>
                  <a:lnTo>
                    <a:pt x="f58" y="f55"/>
                  </a:lnTo>
                  <a:lnTo>
                    <a:pt x="f59" y="f55"/>
                  </a:lnTo>
                  <a:lnTo>
                    <a:pt x="f60" y="f53"/>
                  </a:lnTo>
                  <a:lnTo>
                    <a:pt x="f61" y="f62"/>
                  </a:lnTo>
                  <a:lnTo>
                    <a:pt x="f63" y="f49"/>
                  </a:lnTo>
                  <a:lnTo>
                    <a:pt x="f64" y="f65"/>
                  </a:lnTo>
                  <a:lnTo>
                    <a:pt x="f66" y="f67"/>
                  </a:lnTo>
                  <a:lnTo>
                    <a:pt x="f68" y="f69"/>
                  </a:lnTo>
                  <a:lnTo>
                    <a:pt x="f70" y="f71"/>
                  </a:lnTo>
                  <a:lnTo>
                    <a:pt x="f2" y="f72"/>
                  </a:lnTo>
                  <a:cubicBezTo>
                    <a:pt x="f73" y="f74"/>
                    <a:pt x="f75" y="f76"/>
                    <a:pt x="f5" y="f6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IN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32AEA295-DD09-C51D-0207-1319A894E2CA}"/>
                </a:ext>
              </a:extLst>
            </p:cNvPr>
            <p:cNvSpPr/>
            <p:nvPr/>
          </p:nvSpPr>
          <p:spPr>
            <a:xfrm rot="5400013">
              <a:off x="4449237" y="2801754"/>
              <a:ext cx="6053666" cy="1254556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10000"/>
                <a:gd name="f4" fmla="val 8000"/>
                <a:gd name="f5" fmla="val 7970"/>
                <a:gd name="f6" fmla="val 7"/>
                <a:gd name="f7" fmla="val 9773"/>
                <a:gd name="f8" fmla="val 156"/>
                <a:gd name="f9" fmla="val 9547"/>
                <a:gd name="f10" fmla="val 298"/>
                <a:gd name="f11" fmla="val 9320"/>
                <a:gd name="f12" fmla="val 437"/>
                <a:gd name="f13" fmla="val 9092"/>
                <a:gd name="f14" fmla="val 556"/>
                <a:gd name="f15" fmla="val 8865"/>
                <a:gd name="f16" fmla="val 676"/>
                <a:gd name="f17" fmla="val 8637"/>
                <a:gd name="f18" fmla="val 788"/>
                <a:gd name="f19" fmla="val 8412"/>
                <a:gd name="f20" fmla="val 884"/>
                <a:gd name="f21" fmla="val 8184"/>
                <a:gd name="f22" fmla="val 975"/>
                <a:gd name="f23" fmla="val 7957"/>
                <a:gd name="f24" fmla="val 1058"/>
                <a:gd name="f25" fmla="val 7734"/>
                <a:gd name="f26" fmla="val 1130"/>
                <a:gd name="f27" fmla="val 7508"/>
                <a:gd name="f28" fmla="val 1202"/>
                <a:gd name="f29" fmla="val 7285"/>
                <a:gd name="f30" fmla="val 1262"/>
                <a:gd name="f31" fmla="val 7062"/>
                <a:gd name="f32" fmla="val 1309"/>
                <a:gd name="f33" fmla="val 6840"/>
                <a:gd name="f34" fmla="val 1358"/>
                <a:gd name="f35" fmla="val 6620"/>
                <a:gd name="f36" fmla="val 1399"/>
                <a:gd name="f37" fmla="val 6402"/>
                <a:gd name="f38" fmla="val 1428"/>
                <a:gd name="f39" fmla="val 6184"/>
                <a:gd name="f40" fmla="val 1453"/>
                <a:gd name="f41" fmla="val 5968"/>
                <a:gd name="f42" fmla="val 1477"/>
                <a:gd name="f43" fmla="val 5755"/>
                <a:gd name="f44" fmla="val 1488"/>
                <a:gd name="f45" fmla="val 5542"/>
                <a:gd name="f46" fmla="val 1500"/>
                <a:gd name="f47" fmla="val 5332"/>
                <a:gd name="f48" fmla="val 1506"/>
                <a:gd name="f49" fmla="val 5124"/>
                <a:gd name="f50" fmla="val 4918"/>
                <a:gd name="f51" fmla="val 4714"/>
                <a:gd name="f52" fmla="val 4514"/>
                <a:gd name="f53" fmla="val 1470"/>
                <a:gd name="f54" fmla="val 4316"/>
                <a:gd name="f55" fmla="val 4122"/>
                <a:gd name="f56" fmla="val 1434"/>
                <a:gd name="f57" fmla="val 3929"/>
                <a:gd name="f58" fmla="val 1405"/>
                <a:gd name="f59" fmla="val 3739"/>
                <a:gd name="f60" fmla="val 1374"/>
                <a:gd name="f61" fmla="val 3553"/>
                <a:gd name="f62" fmla="val 1346"/>
                <a:gd name="f63" fmla="val 3190"/>
                <a:gd name="f64" fmla="val 1267"/>
                <a:gd name="f65" fmla="val 2842"/>
                <a:gd name="f66" fmla="val 1183"/>
                <a:gd name="f67" fmla="val 2508"/>
                <a:gd name="f68" fmla="val 1095"/>
                <a:gd name="f69" fmla="val 2192"/>
                <a:gd name="f70" fmla="val 998"/>
                <a:gd name="f71" fmla="val 1890"/>
                <a:gd name="f72" fmla="val 897"/>
                <a:gd name="f73" fmla="val 1610"/>
                <a:gd name="f74" fmla="val 1347"/>
                <a:gd name="f75" fmla="val 681"/>
                <a:gd name="f76" fmla="val 1105"/>
                <a:gd name="f77" fmla="val 574"/>
                <a:gd name="f78" fmla="val 883"/>
                <a:gd name="f79" fmla="val 473"/>
                <a:gd name="f80" fmla="val 686"/>
                <a:gd name="f81" fmla="val 377"/>
                <a:gd name="f82" fmla="val 508"/>
                <a:gd name="f83" fmla="val 286"/>
                <a:gd name="f84" fmla="val 358"/>
                <a:gd name="f85" fmla="val 210"/>
                <a:gd name="f86" fmla="val 232"/>
                <a:gd name="f87" fmla="val 138"/>
                <a:gd name="f88" fmla="val 59"/>
                <a:gd name="f89" fmla="val 35"/>
                <a:gd name="f90" fmla="*/ f0 1 10000"/>
                <a:gd name="f91" fmla="*/ f1 1 8000"/>
                <a:gd name="f92" fmla="+- f4 0 f2"/>
                <a:gd name="f93" fmla="+- f3 0 f2"/>
                <a:gd name="f94" fmla="*/ f93 1 10000"/>
                <a:gd name="f95" fmla="*/ f92 1 8000"/>
                <a:gd name="f96" fmla="*/ f2 1 f94"/>
                <a:gd name="f97" fmla="*/ f3 1 f94"/>
                <a:gd name="f98" fmla="*/ f2 1 f95"/>
                <a:gd name="f99" fmla="*/ f4 1 f95"/>
                <a:gd name="f100" fmla="*/ f96 f90 1"/>
                <a:gd name="f101" fmla="*/ f97 f90 1"/>
                <a:gd name="f102" fmla="*/ f99 f91 1"/>
                <a:gd name="f103" fmla="*/ f98 f9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00" t="f103" r="f101" b="f102"/>
              <a:pathLst>
                <a:path w="10000" h="8000">
                  <a:moveTo>
                    <a:pt x="f2" y="f2"/>
                  </a:moveTo>
                  <a:lnTo>
                    <a:pt x="f2" y="f5"/>
                  </a:lnTo>
                  <a:lnTo>
                    <a:pt x="f3" y="f4"/>
                  </a:lnTo>
                  <a:lnTo>
                    <a:pt x="f3" y="f6"/>
                  </a:lnTo>
                  <a:lnTo>
                    <a:pt x="f3" y="f6"/>
                  </a:lnTo>
                  <a:lnTo>
                    <a:pt x="f7" y="f8"/>
                  </a:lnTo>
                  <a:lnTo>
                    <a:pt x="f9" y="f10"/>
                  </a:lnTo>
                  <a:lnTo>
                    <a:pt x="f11" y="f12"/>
                  </a:lnTo>
                  <a:lnTo>
                    <a:pt x="f13" y="f14"/>
                  </a:lnTo>
                  <a:lnTo>
                    <a:pt x="f15" y="f16"/>
                  </a:lnTo>
                  <a:lnTo>
                    <a:pt x="f17" y="f18"/>
                  </a:lnTo>
                  <a:lnTo>
                    <a:pt x="f19" y="f20"/>
                  </a:lnTo>
                  <a:lnTo>
                    <a:pt x="f21" y="f22"/>
                  </a:lnTo>
                  <a:lnTo>
                    <a:pt x="f23" y="f24"/>
                  </a:lnTo>
                  <a:lnTo>
                    <a:pt x="f25" y="f26"/>
                  </a:lnTo>
                  <a:lnTo>
                    <a:pt x="f27" y="f28"/>
                  </a:lnTo>
                  <a:lnTo>
                    <a:pt x="f29" y="f30"/>
                  </a:lnTo>
                  <a:lnTo>
                    <a:pt x="f31" y="f32"/>
                  </a:lnTo>
                  <a:lnTo>
                    <a:pt x="f33" y="f34"/>
                  </a:lnTo>
                  <a:lnTo>
                    <a:pt x="f35" y="f36"/>
                  </a:lnTo>
                  <a:lnTo>
                    <a:pt x="f37" y="f38"/>
                  </a:lnTo>
                  <a:lnTo>
                    <a:pt x="f39" y="f40"/>
                  </a:lnTo>
                  <a:lnTo>
                    <a:pt x="f41" y="f42"/>
                  </a:lnTo>
                  <a:lnTo>
                    <a:pt x="f43" y="f44"/>
                  </a:lnTo>
                  <a:lnTo>
                    <a:pt x="f45" y="f46"/>
                  </a:lnTo>
                  <a:lnTo>
                    <a:pt x="f47" y="f48"/>
                  </a:lnTo>
                  <a:lnTo>
                    <a:pt x="f49" y="f46"/>
                  </a:lnTo>
                  <a:lnTo>
                    <a:pt x="f50" y="f46"/>
                  </a:lnTo>
                  <a:lnTo>
                    <a:pt x="f51" y="f44"/>
                  </a:lnTo>
                  <a:lnTo>
                    <a:pt x="f52" y="f53"/>
                  </a:lnTo>
                  <a:lnTo>
                    <a:pt x="f54" y="f40"/>
                  </a:lnTo>
                  <a:lnTo>
                    <a:pt x="f55" y="f56"/>
                  </a:lnTo>
                  <a:lnTo>
                    <a:pt x="f57" y="f58"/>
                  </a:lnTo>
                  <a:lnTo>
                    <a:pt x="f59" y="f60"/>
                  </a:lnTo>
                  <a:lnTo>
                    <a:pt x="f61" y="f62"/>
                  </a:lnTo>
                  <a:lnTo>
                    <a:pt x="f63" y="f64"/>
                  </a:lnTo>
                  <a:lnTo>
                    <a:pt x="f65" y="f66"/>
                  </a:lnTo>
                  <a:lnTo>
                    <a:pt x="f67" y="f68"/>
                  </a:lnTo>
                  <a:lnTo>
                    <a:pt x="f69" y="f70"/>
                  </a:lnTo>
                  <a:lnTo>
                    <a:pt x="f71" y="f72"/>
                  </a:lnTo>
                  <a:lnTo>
                    <a:pt x="f73" y="f18"/>
                  </a:lnTo>
                  <a:lnTo>
                    <a:pt x="f74" y="f75"/>
                  </a:lnTo>
                  <a:lnTo>
                    <a:pt x="f76" y="f77"/>
                  </a:lnTo>
                  <a:lnTo>
                    <a:pt x="f78" y="f79"/>
                  </a:lnTo>
                  <a:lnTo>
                    <a:pt x="f80" y="f81"/>
                  </a:lnTo>
                  <a:lnTo>
                    <a:pt x="f82" y="f83"/>
                  </a:lnTo>
                  <a:lnTo>
                    <a:pt x="f84" y="f85"/>
                  </a:lnTo>
                  <a:lnTo>
                    <a:pt x="f86" y="f87"/>
                  </a:lnTo>
                  <a:lnTo>
                    <a:pt x="f88" y="f89"/>
                  </a:lnTo>
                  <a:lnTo>
                    <a:pt x="f2" y="f2"/>
                  </a:lnTo>
                  <a:lnTo>
                    <a:pt x="f2" y="f2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IN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215A7327-4FD8-0EFA-2859-57D885995F4F}"/>
                </a:ext>
              </a:extLst>
            </p:cNvPr>
            <p:cNvSpPr/>
            <p:nvPr/>
          </p:nvSpPr>
          <p:spPr>
            <a:xfrm>
              <a:off x="0" y="1591"/>
              <a:ext cx="12191996" cy="6856408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15356"/>
                <a:gd name="f4" fmla="val 8638"/>
                <a:gd name="f5" fmla="val 14748"/>
                <a:gd name="f6" fmla="val 8038"/>
                <a:gd name="f7" fmla="val 600"/>
                <a:gd name="f8" fmla="val 592"/>
                <a:gd name="f9" fmla="*/ f0 1 15356"/>
                <a:gd name="f10" fmla="*/ f1 1 8638"/>
                <a:gd name="f11" fmla="+- f4 0 f2"/>
                <a:gd name="f12" fmla="+- f3 0 f2"/>
                <a:gd name="f13" fmla="*/ f12 1 15356"/>
                <a:gd name="f14" fmla="*/ f11 1 8638"/>
                <a:gd name="f15" fmla="*/ 0 1 f13"/>
                <a:gd name="f16" fmla="*/ f3 1 f13"/>
                <a:gd name="f17" fmla="*/ 0 1 f14"/>
                <a:gd name="f18" fmla="*/ f4 1 f14"/>
                <a:gd name="f19" fmla="*/ f15 f9 1"/>
                <a:gd name="f20" fmla="*/ f16 f9 1"/>
                <a:gd name="f21" fmla="*/ f18 f10 1"/>
                <a:gd name="f22" fmla="*/ f17 f1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9" t="f22" r="f20" b="f21"/>
              <a:pathLst>
                <a:path w="15356" h="8638">
                  <a:moveTo>
                    <a:pt x="f2" y="f2"/>
                  </a:moveTo>
                  <a:lnTo>
                    <a:pt x="f2" y="f4"/>
                  </a:lnTo>
                  <a:lnTo>
                    <a:pt x="f3" y="f4"/>
                  </a:lnTo>
                  <a:lnTo>
                    <a:pt x="f3" y="f2"/>
                  </a:lnTo>
                  <a:lnTo>
                    <a:pt x="f2" y="f2"/>
                  </a:lnTo>
                  <a:close/>
                  <a:moveTo>
                    <a:pt x="f5" y="f6"/>
                  </a:moveTo>
                  <a:lnTo>
                    <a:pt x="f7" y="f6"/>
                  </a:lnTo>
                  <a:lnTo>
                    <a:pt x="f7" y="f8"/>
                  </a:lnTo>
                  <a:lnTo>
                    <a:pt x="f5" y="f8"/>
                  </a:lnTo>
                  <a:lnTo>
                    <a:pt x="f5" y="f6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IN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</p:grpSp>
      <p:sp>
        <p:nvSpPr>
          <p:cNvPr id="13" name="Vertical Title 1">
            <a:extLst>
              <a:ext uri="{FF2B5EF4-FFF2-40B4-BE49-F238E27FC236}">
                <a16:creationId xmlns:a16="http://schemas.microsoft.com/office/drawing/2014/main" id="{8990D4F6-6CD8-0626-C696-832CFBF6AAFE}"/>
              </a:ext>
            </a:extLst>
          </p:cNvPr>
          <p:cNvSpPr txBox="1">
            <a:spLocks noGrp="1"/>
          </p:cNvSpPr>
          <p:nvPr>
            <p:ph type="title" orient="vert"/>
          </p:nvPr>
        </p:nvSpPr>
        <p:spPr>
          <a:xfrm>
            <a:off x="8585237" y="1278468"/>
            <a:ext cx="1409968" cy="4748588"/>
          </a:xfrm>
        </p:spPr>
        <p:txBody>
          <a:bodyPr vert="eaVert" anchor="b"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4" name="Vertical Text Placeholder 2">
            <a:extLst>
              <a:ext uri="{FF2B5EF4-FFF2-40B4-BE49-F238E27FC236}">
                <a16:creationId xmlns:a16="http://schemas.microsoft.com/office/drawing/2014/main" id="{8C2D919F-1F3A-89FF-089F-287CBE006539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>
          <a:xfrm>
            <a:off x="1154951" y="1278468"/>
            <a:ext cx="6256023" cy="4748588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0A42A871-2BC8-B62D-9CE7-B33D68B82434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>
          <a:xfrm>
            <a:off x="10653107" y="6391838"/>
            <a:ext cx="992133" cy="304796"/>
          </a:xfrm>
        </p:spPr>
        <p:txBody>
          <a:bodyPr/>
          <a:lstStyle>
            <a:lvl1pPr>
              <a:defRPr/>
            </a:lvl1pPr>
          </a:lstStyle>
          <a:p>
            <a:pPr lvl="0"/>
            <a:fld id="{80C7247D-8AB3-40F8-8B43-E79564578A94}" type="datetime1">
              <a:rPr lang="en-IN"/>
              <a:pPr lvl="0"/>
              <a:t>19-02-2024</a:t>
            </a:fld>
            <a:endParaRPr lang="en-IN"/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616FCBE8-B152-85F9-AA88-0ADA21CEB36A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IN"/>
          </a:p>
        </p:txBody>
      </p:sp>
      <p:sp>
        <p:nvSpPr>
          <p:cNvPr id="17" name="Rectangle 13">
            <a:extLst>
              <a:ext uri="{FF2B5EF4-FFF2-40B4-BE49-F238E27FC236}">
                <a16:creationId xmlns:a16="http://schemas.microsoft.com/office/drawing/2014/main" id="{3EC4A448-89D7-A769-A5BE-16F9BC3A2412}"/>
              </a:ext>
            </a:extLst>
          </p:cNvPr>
          <p:cNvSpPr/>
          <p:nvPr/>
        </p:nvSpPr>
        <p:spPr>
          <a:xfrm>
            <a:off x="10437811" y="0"/>
            <a:ext cx="685800" cy="1143000"/>
          </a:xfrm>
          <a:prstGeom prst="rect">
            <a:avLst/>
          </a:prstGeom>
          <a:solidFill>
            <a:srgbClr val="B31166"/>
          </a:solidFill>
          <a:ln cap="flat">
            <a:noFill/>
            <a:prstDash val="solid"/>
          </a:ln>
          <a:effectLst>
            <a:outerShdw dist="25402" dir="5400000" algn="tl">
              <a:srgbClr val="000000">
                <a:alpha val="45000"/>
              </a:srgbClr>
            </a:outerShdw>
          </a:effectLst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IN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9BD5311A-8446-788B-9D3E-4CE7574E8B93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FEA6195-7829-4B7E-983D-3BDAD1DD5DF7}" type="slidenum"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145182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133CD3-20D3-E891-B71D-BC2A5DBDAE19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595271" y="1122361"/>
            <a:ext cx="9001463" cy="2387598"/>
          </a:xfrm>
        </p:spPr>
        <p:txBody>
          <a:bodyPr anchor="b"/>
          <a:lstStyle>
            <a:lvl1pPr>
              <a:defRPr sz="480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F2B927-78F6-D684-00DD-BEA2E6885935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595271" y="3602041"/>
            <a:ext cx="9001463" cy="1655758"/>
          </a:xfrm>
        </p:spPr>
        <p:txBody>
          <a:bodyPr anchorCtr="1"/>
          <a:lstStyle>
            <a:lvl1pPr marL="0" indent="0" algn="ctr">
              <a:buNone/>
              <a:defRPr sz="2400"/>
            </a:lvl1pPr>
          </a:lstStyle>
          <a:p>
            <a:pPr lvl="0"/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4B2687-A4A9-7230-DBD1-F0D34242ADF0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5C581E1-28BA-498A-807F-162A1B71D383}" type="datetime1">
              <a:rPr lang="en-IN"/>
              <a:pPr lvl="0"/>
              <a:t>19-02-2024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A94E6A-2150-6349-F054-518779FE8766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4C7749-DB38-0CDD-1E79-16B548BBE0C5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EEF811E-2EEE-4447-A822-53A75C96DFED}" type="slidenum"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3626031"/>
      </p:ext>
    </p:extLst>
  </p:cSld>
  <p:clrMapOvr>
    <a:masterClrMapping/>
  </p:clrMapOvr>
  <p:hf sldNum="0" hdr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35550-4EB4-3CEF-4054-B0D0F8ED03F4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80583E-B07F-6C7F-A344-D93C3D77F131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5B7E2C-7E17-1BBE-0E08-4664910839AB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4AA3C69-981B-4B90-8047-B86BF890D2D5}" type="datetime1">
              <a:rPr lang="en-IN"/>
              <a:pPr lvl="0"/>
              <a:t>19-02-2024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F5DDFC-0984-49E7-5210-45F426931C4F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3DF093-0909-6422-0BA9-FD9E4105FE6E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29BCB97-AF59-40BB-B37A-E010C1BA125B}" type="slidenum"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5247255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17936-C561-B754-32DE-F12C6FC2AB3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29246" y="657225"/>
            <a:ext cx="9733513" cy="2852735"/>
          </a:xfrm>
        </p:spPr>
        <p:txBody>
          <a:bodyPr anchor="b"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4EE685-2178-BC48-0492-CFC7083FD00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229246" y="3602041"/>
            <a:ext cx="9733513" cy="1500182"/>
          </a:xfrm>
        </p:spPr>
        <p:txBody>
          <a:bodyPr anchorCtr="1"/>
          <a:lstStyle>
            <a:lvl1pPr marL="0" indent="0" algn="ctr">
              <a:buNone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843A21-84DE-E940-7F13-4EE62FD619CF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A09C571-8263-49A9-9103-C615922A206C}" type="datetime1">
              <a:rPr lang="en-IN"/>
              <a:pPr lvl="0"/>
              <a:t>19-02-2024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3DCA0C-30B8-628B-F786-9F62A49C396C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45C798-1B93-E8D2-6731-99E83AFC24EC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AB789CA-5C0F-49F3-B6AB-0A797AC3B7A4}" type="slidenum"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0331540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A79906-7DE9-E62B-2C69-314BFD6A58C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9759BD-9A27-1932-A2F6-B18E5A8257FA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913796" y="2088315"/>
            <a:ext cx="5106000" cy="3702881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7A14E2-42AD-9016-8B08-BC8F1D7147D9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6173407" y="2088315"/>
            <a:ext cx="5094149" cy="3702881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6605A8-B9DF-E801-1758-5855B2AB508B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5CC75E1C-2410-4FFD-87EF-54486044934B}" type="datetime1">
              <a:rPr lang="en-IN"/>
              <a:pPr lvl="0"/>
              <a:t>19-02-2024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A2BBEA-4338-B3C6-5C0E-E8A1579A748A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58D58F-A86A-155B-D028-153207B3C71D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9B1D0F6-383F-4FCE-BC25-95E2A4891149}" type="slidenum"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4475870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D5FBDB-FC97-D00F-C97C-8726AA51B79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13796" y="609603"/>
            <a:ext cx="10353760" cy="132555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575F4F-BFB6-08B3-49F3-02C25F66069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141802" y="2088315"/>
            <a:ext cx="4879201" cy="823910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2E2531-39C2-CBA7-49A0-3F8CDF07F7EE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913796" y="2912235"/>
            <a:ext cx="5107207" cy="2878970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29140C-8D3C-82E4-C030-0EFA71477B45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6402007" y="2088315"/>
            <a:ext cx="4865549" cy="823910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DECA2CC-F5F2-C57A-3FD0-7982455B1EED}"/>
              </a:ext>
            </a:extLst>
          </p:cNvPr>
          <p:cNvSpPr txBox="1">
            <a:spLocks noGrp="1"/>
          </p:cNvSpPr>
          <p:nvPr>
            <p:ph idx="4"/>
          </p:nvPr>
        </p:nvSpPr>
        <p:spPr>
          <a:xfrm>
            <a:off x="6172200" y="2912235"/>
            <a:ext cx="5095356" cy="2878970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B3CFF9D-29B3-E6A4-6453-8F43EF58AABA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41EA491-FC8E-433C-BB7F-3139FEB13225}" type="datetime1">
              <a:rPr lang="en-IN"/>
              <a:pPr lvl="0"/>
              <a:t>19-02-2024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DDAEBF-CE08-F24D-EE27-400C342CCB65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E811DE3-2042-FCE3-D350-4B6BC5980CCF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D6197DB-EDFF-4808-92E9-C7A9EE172E02}" type="slidenum"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6223267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928377-2D6A-57AF-30B2-B28E0FCC4A8A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AC172D-6B44-D9A9-F94C-9F8791108B11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5C3C593-79F0-4FAC-B7A7-6068EC6D9B98}" type="datetime1">
              <a:rPr lang="en-IN"/>
              <a:pPr lvl="0"/>
              <a:t>19-02-2024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D49F18-82B5-91CA-2AE8-B9D6C5983069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D235F6-839A-8279-1316-4F7F8111EF78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70B87BC-0CCA-45B8-A3F4-2FB0DC470270}" type="slidenum"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639991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23029-010E-D3A1-0FD1-9BA627FB5AAA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18EF8F-F253-2C20-477D-8EB155B122DB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677332" y="2160590"/>
            <a:ext cx="4184038" cy="388076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1FF658-E3AC-C94B-A129-094E317DD881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5089971" y="2160590"/>
            <a:ext cx="4184038" cy="388076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1A7E84-3717-8B97-C7F1-2645E4EE4757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680D247-2E2D-42FC-AE29-60D105D1DCE1}" type="datetime1">
              <a:rPr lang="en-IN"/>
              <a:pPr lvl="0"/>
              <a:t>19-02-2024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51CDDA-A205-7905-1B85-A9C1CFA3EEB5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B2CD93-99D2-74BA-8FD5-A70553257944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7E43AB2-5473-40A2-A04F-80FA9DE18F19}" type="slidenum"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2214982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287AFCE-8811-144C-4859-33C583F89A93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D70776F-FE7C-46D1-81BB-7A21A038EEA7}" type="datetime1">
              <a:rPr lang="en-IN"/>
              <a:pPr lvl="0"/>
              <a:t>19-02-2024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BFC7D11-C0BD-8F5E-2E35-E8D7E0E2FEDB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8E5931-0730-7D46-FEDE-3B36FD95BEF1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28DB34F-C970-4A53-848C-EA9E6296CA3D}" type="slidenum"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8265938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8AF381-6EB0-105A-9A72-A1EAF5EF081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17225" y="609603"/>
            <a:ext cx="3932240" cy="2362196"/>
          </a:xfrm>
        </p:spPr>
        <p:txBody>
          <a:bodyPr anchor="b"/>
          <a:lstStyle>
            <a:lvl1pPr>
              <a:defRPr sz="280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75923C-3666-6F07-331B-1DB6EE0A46F9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078065" y="609603"/>
            <a:ext cx="6189491" cy="5181603"/>
          </a:xfrm>
        </p:spPr>
        <p:txBody>
          <a:bodyPr anchor="ctr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CA6F79-2D7D-0CD6-72B6-944AD7819A9D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917225" y="2971800"/>
            <a:ext cx="3932240" cy="2819396"/>
          </a:xfrm>
        </p:spPr>
        <p:txBody>
          <a:bodyPr anchorCtr="1"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E0DF45-7C5C-BD43-E50D-8C3ED992D130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1F3E33C-B6F2-43FF-B889-76F4E296CEF7}" type="datetime1">
              <a:rPr lang="en-IN"/>
              <a:pPr lvl="0"/>
              <a:t>19-02-2024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E4F97D-EEA6-70E7-C953-CCB6B04FEC0C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74D963-FB15-183C-FE12-BCFB14446CEB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55068AE-6311-458D-8F6D-9D1C72AEF88D}" type="slidenum"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435417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ACF768-9D85-868D-3555-DFFDD828835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17225" y="609603"/>
            <a:ext cx="5929774" cy="2362196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E415650-FD05-922F-4024-49D5FB1BB000}"/>
              </a:ext>
            </a:extLst>
          </p:cNvPr>
          <p:cNvSpPr txBox="1">
            <a:spLocks noGrp="1"/>
          </p:cNvSpPr>
          <p:nvPr>
            <p:ph type="pic" idx="1"/>
          </p:nvPr>
        </p:nvSpPr>
        <p:spPr>
          <a:xfrm>
            <a:off x="7424799" y="758878"/>
            <a:ext cx="3255355" cy="4883042"/>
          </a:xfrm>
          <a:ln w="190496" cap="sq">
            <a:solidFill>
              <a:srgbClr val="FFFFFF"/>
            </a:solidFill>
            <a:prstDash val="solid"/>
            <a:miter/>
          </a:ln>
          <a:effectLst>
            <a:outerShdw dist="18004" dir="5400000" algn="tl">
              <a:srgbClr val="000000">
                <a:alpha val="40000"/>
              </a:srgbClr>
            </a:outerShdw>
          </a:effectLst>
        </p:spPr>
        <p:txBody>
          <a:bodyPr anchorCtr="1"/>
          <a:lstStyle>
            <a:lvl1pPr marL="0" indent="0" algn="ctr">
              <a:buNone/>
              <a:defRPr sz="32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BEA65A-E008-1583-A2FE-F1509387B50C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913796" y="2971800"/>
            <a:ext cx="5934949" cy="2819396"/>
          </a:xfrm>
        </p:spPr>
        <p:txBody>
          <a:bodyPr anchorCtr="1"/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6BCB68-05C4-0FF7-4F88-80E6A19AC5F4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963F806-6496-4D36-9433-998171919680}" type="datetime1">
              <a:rPr lang="en-IN"/>
              <a:pPr lvl="0"/>
              <a:t>19-02-2024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244FC1-3330-47CE-9550-B9BBAC9C41C9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8666C4-75F3-340B-7AC1-141041371AFA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6F00925-F699-4DF2-B9B7-2EE5CECF708C}" type="slidenum"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8739636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E77AD6-4AF1-EE7B-061A-7DA43D7DD40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13805" y="4289368"/>
            <a:ext cx="10367567" cy="819357"/>
          </a:xfrm>
        </p:spPr>
        <p:txBody>
          <a:bodyPr anchor="b"/>
          <a:lstStyle>
            <a:lvl1pPr>
              <a:defRPr sz="280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8440C47-3158-4462-AD54-82505F09B4F4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913805" y="621316"/>
            <a:ext cx="10367567" cy="3379732"/>
          </a:xfrm>
          <a:ln w="190496" cap="sq">
            <a:solidFill>
              <a:srgbClr val="FFFFFF"/>
            </a:solidFill>
            <a:prstDash val="solid"/>
            <a:miter/>
          </a:ln>
          <a:effectLst>
            <a:outerShdw dist="18004" dir="5400000" algn="tl">
              <a:srgbClr val="000000">
                <a:alpha val="40000"/>
              </a:srgbClr>
            </a:outerShdw>
          </a:effectLst>
        </p:spPr>
        <p:txBody>
          <a:bodyPr anchorCtr="1"/>
          <a:lstStyle>
            <a:lvl1pPr marL="0" indent="0" algn="ctr">
              <a:buNone/>
              <a:defRPr sz="32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8A3C01-6D32-3B74-D02B-A2BDF8B2651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3796" y="5108725"/>
            <a:ext cx="10365995" cy="682471"/>
          </a:xfrm>
        </p:spPr>
        <p:txBody>
          <a:bodyPr anchorCtr="1"/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9C639C-5963-564A-43CD-F7F1242639DC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534B865A-D332-4A0C-820C-18F63BDE33E5}" type="datetime1">
              <a:rPr lang="en-IN"/>
              <a:pPr lvl="0"/>
              <a:t>19-02-2024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9D3439-F3FD-59C9-CF80-38C28A2E1053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4713E3-0723-6C1B-CFCE-90BF053C4280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5BD2487-339B-48A2-A5C9-96AEBAE89ACB}" type="slidenum"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286035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A2AFA7-2981-7F38-6B94-EF4F413AAA6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13796" y="609603"/>
            <a:ext cx="10353760" cy="3424857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F3B1D6CA-6678-EE99-EDE8-6047C4530D4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3796" y="4204822"/>
            <a:ext cx="10353760" cy="1592189"/>
          </a:xfrm>
        </p:spPr>
        <p:txBody>
          <a:bodyPr anchor="ctr" anchorCtr="1"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4">
            <a:extLst>
              <a:ext uri="{FF2B5EF4-FFF2-40B4-BE49-F238E27FC236}">
                <a16:creationId xmlns:a16="http://schemas.microsoft.com/office/drawing/2014/main" id="{491F6B55-3DBD-A166-5FBC-3959583B6B84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5618455E-EB2B-4F2F-8FD5-C42BE2CBD4CC}" type="datetime1">
              <a:rPr lang="en-IN"/>
              <a:pPr lvl="0"/>
              <a:t>19-02-2024</a:t>
            </a:fld>
            <a:endParaRPr lang="en-IN"/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DD59F24F-7472-EAB7-04C2-731B22386C0E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IN"/>
          </a:p>
        </p:txBody>
      </p:sp>
      <p:sp>
        <p:nvSpPr>
          <p:cNvPr id="6" name="Slide Number Placeholder 6">
            <a:extLst>
              <a:ext uri="{FF2B5EF4-FFF2-40B4-BE49-F238E27FC236}">
                <a16:creationId xmlns:a16="http://schemas.microsoft.com/office/drawing/2014/main" id="{D1A05CFA-EC74-100F-737A-21A23F120C50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00404C1-3F26-4982-8C37-0873E3688FCE}" type="slidenum"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1141367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CBE77F-D2C0-0AF3-B247-8445EF88503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46215" y="609603"/>
            <a:ext cx="9302748" cy="2992904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A1089194-07E9-44E3-BDA1-CE52462631C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720644" y="3610032"/>
            <a:ext cx="8752298" cy="426814"/>
          </a:xfrm>
        </p:spPr>
        <p:txBody>
          <a:bodyPr/>
          <a:lstStyle>
            <a:lvl1pPr marL="0" indent="0" algn="r"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293083-BB8C-12CE-B6F7-DCFE37CBA51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3796" y="4204822"/>
            <a:ext cx="10353760" cy="1586383"/>
          </a:xfrm>
        </p:spPr>
        <p:txBody>
          <a:bodyPr anchor="ctr" anchorCtr="1"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000FAD-95E0-1751-E94A-8A56B7BE87DB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F31FDB4-EB71-41DA-B18F-21252D5F0FAA}" type="datetime1">
              <a:rPr lang="en-IN"/>
              <a:pPr lvl="0"/>
              <a:t>19-02-2024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29BB31-D3AF-DF0E-9C8B-87B7A923ADE3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289E2D-0795-57F3-418A-CB71CB87DA7F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CCFA32B-FB5B-4BD7-92A2-7EFC11155F3E}" type="slidenum">
              <a:t>‹#›</a:t>
            </a:fld>
            <a:endParaRPr lang="en-IN"/>
          </a:p>
        </p:txBody>
      </p:sp>
      <p:sp>
        <p:nvSpPr>
          <p:cNvPr id="8" name="TextBox 10">
            <a:extLst>
              <a:ext uri="{FF2B5EF4-FFF2-40B4-BE49-F238E27FC236}">
                <a16:creationId xmlns:a16="http://schemas.microsoft.com/office/drawing/2014/main" id="{D5847A45-1126-11DC-8C32-5C795DBA8FC7}"/>
              </a:ext>
            </a:extLst>
          </p:cNvPr>
          <p:cNvSpPr txBox="1"/>
          <p:nvPr/>
        </p:nvSpPr>
        <p:spPr>
          <a:xfrm>
            <a:off x="836611" y="735241"/>
            <a:ext cx="609603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0" b="0" i="0" u="none" strike="noStrike" kern="1200" cap="all" spc="0" baseline="0">
                <a:solidFill>
                  <a:srgbClr val="FFFFFF"/>
                </a:solidFill>
                <a:uFillTx/>
                <a:latin typeface="Rockwell"/>
              </a:rPr>
              <a:t>“</a:t>
            </a:r>
          </a:p>
        </p:txBody>
      </p:sp>
      <p:sp>
        <p:nvSpPr>
          <p:cNvPr id="9" name="TextBox 12">
            <a:extLst>
              <a:ext uri="{FF2B5EF4-FFF2-40B4-BE49-F238E27FC236}">
                <a16:creationId xmlns:a16="http://schemas.microsoft.com/office/drawing/2014/main" id="{46721AF1-128B-AAC2-96F8-93557664D183}"/>
              </a:ext>
            </a:extLst>
          </p:cNvPr>
          <p:cNvSpPr txBox="1"/>
          <p:nvPr/>
        </p:nvSpPr>
        <p:spPr>
          <a:xfrm>
            <a:off x="10657953" y="2972092"/>
            <a:ext cx="609603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0" b="0" i="0" u="none" strike="noStrike" kern="1200" cap="all" spc="0" baseline="0">
                <a:solidFill>
                  <a:srgbClr val="FFFFFF"/>
                </a:solidFill>
                <a:uFillTx/>
                <a:latin typeface="Rockwel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3182427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88D3E7-A5FA-25AA-0F0F-FAE7FEAB29E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13805" y="2126940"/>
            <a:ext cx="10355323" cy="2511838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5AC21223-85D3-C500-FE22-749DC7537A1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3796" y="4650556"/>
            <a:ext cx="10353760" cy="1140640"/>
          </a:xfrm>
        </p:spPr>
        <p:txBody>
          <a:bodyPr anchorCtr="1"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4">
            <a:extLst>
              <a:ext uri="{FF2B5EF4-FFF2-40B4-BE49-F238E27FC236}">
                <a16:creationId xmlns:a16="http://schemas.microsoft.com/office/drawing/2014/main" id="{4084BD31-40CF-B391-9CA0-CC8F0EBFE9EB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AE7B891-3201-4E58-9BDF-F1F7DEC809E0}" type="datetime1">
              <a:rPr lang="en-IN"/>
              <a:pPr lvl="0"/>
              <a:t>19-02-2024</a:t>
            </a:fld>
            <a:endParaRPr lang="en-IN"/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3FD7AF8B-572C-106C-88F9-399A994717DF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IN"/>
          </a:p>
        </p:txBody>
      </p:sp>
      <p:sp>
        <p:nvSpPr>
          <p:cNvPr id="6" name="Slide Number Placeholder 6">
            <a:extLst>
              <a:ext uri="{FF2B5EF4-FFF2-40B4-BE49-F238E27FC236}">
                <a16:creationId xmlns:a16="http://schemas.microsoft.com/office/drawing/2014/main" id="{6BF2CCF8-2049-ECC1-833E-59B7E687FEEE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0F43893-0C58-45E6-9C05-080E268AD2DE}" type="slidenum"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2457237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EEE6BF-99D7-86E9-E8C3-D72C52C816E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13796" y="609603"/>
            <a:ext cx="10353760" cy="132555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B06F99-69E1-B326-9EF6-9B04595BCD9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3796" y="2088315"/>
            <a:ext cx="3298954" cy="823307"/>
          </a:xfrm>
        </p:spPr>
        <p:txBody>
          <a:bodyPr anchor="b" anchorCtr="1">
            <a:noAutofit/>
          </a:bodyPr>
          <a:lstStyle>
            <a:lvl1pPr marL="0" indent="0" algn="ctr">
              <a:lnSpc>
                <a:spcPct val="100000"/>
              </a:lnSpc>
              <a:buNone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4EC46F-8151-5148-360A-4CD9E9305F4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3796" y="2911623"/>
            <a:ext cx="3298954" cy="2879573"/>
          </a:xfrm>
        </p:spPr>
        <p:txBody>
          <a:bodyPr anchorCtr="1"/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BD6423-428C-111D-2642-978486B3F4F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444880" y="2088315"/>
            <a:ext cx="3298560" cy="823307"/>
          </a:xfrm>
        </p:spPr>
        <p:txBody>
          <a:bodyPr anchor="b" anchorCtr="1">
            <a:noAutofit/>
          </a:bodyPr>
          <a:lstStyle>
            <a:lvl1pPr marL="0" indent="0" algn="ctr">
              <a:lnSpc>
                <a:spcPct val="100000"/>
              </a:lnSpc>
              <a:buNone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69CFAC60-7DEA-96D1-0651-273159BD01E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444880" y="2911623"/>
            <a:ext cx="3299822" cy="2879573"/>
          </a:xfrm>
        </p:spPr>
        <p:txBody>
          <a:bodyPr anchorCtr="1"/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657F1D80-921C-DE25-4F2A-37750B0C7DF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973293" y="2088315"/>
            <a:ext cx="3291209" cy="823307"/>
          </a:xfrm>
        </p:spPr>
        <p:txBody>
          <a:bodyPr anchor="b" anchorCtr="1">
            <a:noAutofit/>
          </a:bodyPr>
          <a:lstStyle>
            <a:lvl1pPr marL="0" indent="0" algn="ctr">
              <a:lnSpc>
                <a:spcPct val="100000"/>
              </a:lnSpc>
              <a:buNone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618B1A51-27A1-B6F4-06C3-9E08DBCBD99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976347" y="2911623"/>
            <a:ext cx="3291209" cy="2879573"/>
          </a:xfrm>
        </p:spPr>
        <p:txBody>
          <a:bodyPr anchorCtr="1"/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2">
            <a:extLst>
              <a:ext uri="{FF2B5EF4-FFF2-40B4-BE49-F238E27FC236}">
                <a16:creationId xmlns:a16="http://schemas.microsoft.com/office/drawing/2014/main" id="{D1BE2010-8604-C5D3-9854-4A688DBA1D65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3688D82-96F1-469A-AAC2-DE82EA03363A}" type="datetime1">
              <a:rPr lang="en-IN"/>
              <a:pPr lvl="0"/>
              <a:t>19-02-2024</a:t>
            </a:fld>
            <a:endParaRPr lang="en-IN"/>
          </a:p>
        </p:txBody>
      </p:sp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10BBB55F-CC21-C53B-5D18-1252FD7BB9EC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IN"/>
          </a:p>
        </p:txBody>
      </p: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3714FD92-F2F1-E196-0912-151F95ED9D61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B699D70-2FF4-4CC6-B75A-A1EE79320B3A}" type="slidenum"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7575056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FDB32B-DBEF-3EF2-7B43-5A2905D66D5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13796" y="609603"/>
            <a:ext cx="10353760" cy="132555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1F2AFC-AB43-D268-BB09-51ADD1956D4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3796" y="4195898"/>
            <a:ext cx="3298954" cy="576264"/>
          </a:xfrm>
        </p:spPr>
        <p:txBody>
          <a:bodyPr anchor="b" anchorCtr="1">
            <a:noAutofit/>
          </a:bodyPr>
          <a:lstStyle>
            <a:lvl1pPr marL="0" indent="0" algn="ctr">
              <a:lnSpc>
                <a:spcPct val="100000"/>
              </a:lnSpc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621654A2-EE24-3D19-6FE7-6E1E04EBF4CF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1092022" y="2298984"/>
            <a:ext cx="2940052" cy="1524003"/>
          </a:xfrm>
          <a:ln w="146047" cap="sq">
            <a:solidFill>
              <a:srgbClr val="FFFFFF"/>
            </a:solidFill>
            <a:prstDash val="solid"/>
            <a:miter/>
          </a:ln>
          <a:effectLst>
            <a:outerShdw dist="18004" dir="5400000" algn="tl">
              <a:srgbClr val="000000">
                <a:alpha val="40000"/>
              </a:srgbClr>
            </a:outerShdw>
          </a:effectLst>
        </p:spPr>
        <p:txBody>
          <a:bodyPr anchorCtr="1"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BB41B91C-CD50-6782-F441-2CEB6368B34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3796" y="4772162"/>
            <a:ext cx="3298954" cy="1019034"/>
          </a:xfrm>
        </p:spPr>
        <p:txBody>
          <a:bodyPr anchorCtr="1"/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CA7C347C-5490-DAEA-88AB-1E509F2960F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442703" y="4195898"/>
            <a:ext cx="3298981" cy="576264"/>
          </a:xfrm>
        </p:spPr>
        <p:txBody>
          <a:bodyPr anchor="b" anchorCtr="1">
            <a:noAutofit/>
          </a:bodyPr>
          <a:lstStyle>
            <a:lvl1pPr marL="0" indent="0" algn="ctr">
              <a:lnSpc>
                <a:spcPct val="100000"/>
              </a:lnSpc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0E553FAA-3933-590E-45F0-47CF8790A5A4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4568991" y="2298984"/>
            <a:ext cx="2930523" cy="1524003"/>
          </a:xfrm>
          <a:ln w="146047" cap="sq">
            <a:solidFill>
              <a:srgbClr val="FFFFFF"/>
            </a:solidFill>
            <a:prstDash val="solid"/>
            <a:miter/>
          </a:ln>
          <a:effectLst>
            <a:outerShdw dist="18004" dir="5400000" algn="tl">
              <a:srgbClr val="000000">
                <a:alpha val="40000"/>
              </a:srgbClr>
            </a:outerShdw>
          </a:effectLst>
        </p:spPr>
        <p:txBody>
          <a:bodyPr anchorCtr="1"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BDFA9327-86BC-721C-1269-85EE64E476A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441350" y="4772162"/>
            <a:ext cx="3300334" cy="1019034"/>
          </a:xfrm>
        </p:spPr>
        <p:txBody>
          <a:bodyPr anchorCtr="1"/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D6D43571-3464-1342-6B4B-D06823DDC7A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973421" y="4195898"/>
            <a:ext cx="3289901" cy="576264"/>
          </a:xfrm>
        </p:spPr>
        <p:txBody>
          <a:bodyPr anchor="b" anchorCtr="1">
            <a:noAutofit/>
          </a:bodyPr>
          <a:lstStyle>
            <a:lvl1pPr marL="0" indent="0" algn="ctr">
              <a:lnSpc>
                <a:spcPct val="100000"/>
              </a:lnSpc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746308B7-755F-B5A4-36E9-FB8E7213C0B8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8152799" y="2298984"/>
            <a:ext cx="2932115" cy="1524003"/>
          </a:xfrm>
          <a:ln w="146047" cap="sq">
            <a:solidFill>
              <a:srgbClr val="FFFFFF"/>
            </a:solidFill>
            <a:prstDash val="solid"/>
            <a:miter/>
          </a:ln>
          <a:effectLst>
            <a:outerShdw dist="18004" dir="5400000" algn="tl">
              <a:srgbClr val="000000">
                <a:alpha val="40000"/>
              </a:srgbClr>
            </a:outerShdw>
          </a:effectLst>
        </p:spPr>
        <p:txBody>
          <a:bodyPr anchorCtr="1"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1850C7C1-6C3D-CB65-E83C-CD5C5B97959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973293" y="4772162"/>
            <a:ext cx="3294254" cy="1019034"/>
          </a:xfrm>
        </p:spPr>
        <p:txBody>
          <a:bodyPr anchorCtr="1"/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Date Placeholder 2">
            <a:extLst>
              <a:ext uri="{FF2B5EF4-FFF2-40B4-BE49-F238E27FC236}">
                <a16:creationId xmlns:a16="http://schemas.microsoft.com/office/drawing/2014/main" id="{516F1032-ED61-1D5E-39F0-81763B148573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97C071E-05DA-4E1D-8E7A-B9C90873F14A}" type="datetime1">
              <a:rPr lang="en-IN"/>
              <a:pPr lvl="0"/>
              <a:t>19-02-2024</a:t>
            </a:fld>
            <a:endParaRPr lang="en-IN"/>
          </a:p>
        </p:txBody>
      </p:sp>
      <p:sp>
        <p:nvSpPr>
          <p:cNvPr id="13" name="Footer Placeholder 3">
            <a:extLst>
              <a:ext uri="{FF2B5EF4-FFF2-40B4-BE49-F238E27FC236}">
                <a16:creationId xmlns:a16="http://schemas.microsoft.com/office/drawing/2014/main" id="{862BAFC8-CFD3-872D-D50A-62EC09B64C88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IN"/>
          </a:p>
        </p:txBody>
      </p:sp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E0655FE8-84FE-BD20-F93B-43C1B6DB9F3E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515E75DE-355E-4A46-A811-9349F24DE691}" type="slidenum"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77568816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0CCBA-67E2-1D5B-DA34-C7BFDAA43DEE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FDE96E-3B00-4389-2DA6-2AE22A31F769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18D32C-0163-1B65-9753-8B33872D568B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C3A4C10-E0B1-4EF1-8E81-CAAC0007D3B0}" type="datetime1">
              <a:rPr lang="en-IN"/>
              <a:pPr lvl="0"/>
              <a:t>19-02-2024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21266B-A9B5-69D2-E289-3569EE33AFED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FD3A30-6BBA-23B4-6453-8878EA9B2D75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F615000-FBB6-48A5-9677-2BF54A54922F}" type="slidenum"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09858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2E1AEC-48A7-FD8F-995E-C88C3A02B220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769CAB-D14E-7DB8-9606-9C2CA1A57F8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75741" y="2160983"/>
            <a:ext cx="4185620" cy="576264"/>
          </a:xfrm>
        </p:spPr>
        <p:txBody>
          <a:bodyPr anchor="b"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DD4B0F-D8FE-D887-A826-3CE373496BC3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675741" y="2737247"/>
            <a:ext cx="4185620" cy="3304120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970154-5C30-AD7C-E5D1-20220328AAF8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5088379" y="2160983"/>
            <a:ext cx="4185620" cy="576264"/>
          </a:xfrm>
        </p:spPr>
        <p:txBody>
          <a:bodyPr anchor="b"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1EB309-0296-45FC-0D27-E570E242C6B3}"/>
              </a:ext>
            </a:extLst>
          </p:cNvPr>
          <p:cNvSpPr txBox="1">
            <a:spLocks noGrp="1"/>
          </p:cNvSpPr>
          <p:nvPr>
            <p:ph idx="4"/>
          </p:nvPr>
        </p:nvSpPr>
        <p:spPr>
          <a:xfrm>
            <a:off x="5088379" y="2737247"/>
            <a:ext cx="4185620" cy="3304120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7694DC-16A3-E021-4FC6-40D386B2C4A7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16AA920-5338-4334-A246-5ABEB5CFF630}" type="datetime1">
              <a:rPr lang="en-IN"/>
              <a:pPr lvl="0"/>
              <a:t>19-02-2024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9073E68-7247-7B4E-2495-5B12378ADE78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E25454A-36AC-DFD3-28EA-BBAFE9F88496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744C656-1F50-4C95-A1EE-1BCBB5BB8320}" type="slidenum"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6924090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6E7DA53-03C0-5F29-A06D-F556A691D45D}"/>
              </a:ext>
            </a:extLst>
          </p:cNvPr>
          <p:cNvSpPr txBox="1">
            <a:spLocks noGrp="1"/>
          </p:cNvSpPr>
          <p:nvPr>
            <p:ph type="title" orient="vert"/>
          </p:nvPr>
        </p:nvSpPr>
        <p:spPr>
          <a:xfrm>
            <a:off x="8724903" y="609603"/>
            <a:ext cx="2542653" cy="5181603"/>
          </a:xfrm>
        </p:spPr>
        <p:txBody>
          <a:bodyPr vert="eaVert" anchorCtr="0"/>
          <a:lstStyle>
            <a:lvl1pPr algn="l"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16CE1F-F352-0FCC-42DD-263FF76DEE47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>
          <a:xfrm>
            <a:off x="913796" y="609603"/>
            <a:ext cx="7658703" cy="5181603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44F163-C7B1-36FA-1310-E4FBFBEDF03B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CFEA58F-ECC8-4956-8970-BBFF3C8E463F}" type="datetime1">
              <a:rPr lang="en-IN"/>
              <a:pPr lvl="0"/>
              <a:t>19-02-2024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14A144-8030-F3BC-D6DB-7399D56E3D82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635A6F-7F92-8EE5-6407-0986E6B22410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46FDE2C-30CD-4A19-BF72-FAED6B72F7D5}" type="slidenum"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4003738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C0-HD-BTM.png">
            <a:extLst>
              <a:ext uri="{FF2B5EF4-FFF2-40B4-BE49-F238E27FC236}">
                <a16:creationId xmlns:a16="http://schemas.microsoft.com/office/drawing/2014/main" id="{E1E00F78-8066-DAF5-255B-0806A791D2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75147"/>
            <a:ext cx="12191996" cy="2482852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714E646-7FC5-6B91-FB6A-156CC211CAD2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371600" y="1803407"/>
            <a:ext cx="9448796" cy="1825096"/>
          </a:xfrm>
        </p:spPr>
        <p:txBody>
          <a:bodyPr anchor="b"/>
          <a:lstStyle>
            <a:lvl1pPr algn="l">
              <a:defRPr sz="600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76C2E6D7-1124-055B-02F9-BB5BCD978968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371600" y="3632197"/>
            <a:ext cx="9448796" cy="6858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Click to edit Master subtitle style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CA05973B-853C-EFED-FF3D-43F8AF409755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>
          <a:xfrm>
            <a:off x="7909560" y="4314331"/>
            <a:ext cx="2910836" cy="374638"/>
          </a:xfrm>
        </p:spPr>
        <p:txBody>
          <a:bodyPr/>
          <a:lstStyle>
            <a:lvl1pPr>
              <a:defRPr/>
            </a:lvl1pPr>
          </a:lstStyle>
          <a:p>
            <a:pPr lvl="0"/>
            <a:fld id="{ED33FB9A-D496-415A-9BC2-AFA2D9570781}" type="datetime1">
              <a:rPr lang="en-IN"/>
              <a:pPr lvl="0"/>
              <a:t>19-02-2024</a:t>
            </a:fld>
            <a:endParaRPr lang="en-IN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957CF759-A2FA-03A4-E5CF-6DDAA2457F17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>
          <a:xfrm>
            <a:off x="1371600" y="4323840"/>
            <a:ext cx="6400800" cy="365129"/>
          </a:xfrm>
        </p:spPr>
        <p:txBody>
          <a:bodyPr/>
          <a:lstStyle>
            <a:lvl1pPr>
              <a:defRPr/>
            </a:lvl1pPr>
          </a:lstStyle>
          <a:p>
            <a:pPr lvl="0"/>
            <a:endParaRPr lang="en-IN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7AF91BE8-F02F-0B1C-1806-AAAFC9FE709D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>
          <a:xfrm>
            <a:off x="8077196" y="1430862"/>
            <a:ext cx="2743200" cy="365129"/>
          </a:xfrm>
        </p:spPr>
        <p:txBody>
          <a:bodyPr/>
          <a:lstStyle>
            <a:lvl1pPr>
              <a:defRPr/>
            </a:lvl1pPr>
          </a:lstStyle>
          <a:p>
            <a:pPr lvl="0"/>
            <a:fld id="{4B630411-E6AF-422D-94B7-50302F19143F}" type="slidenum"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9954015"/>
      </p:ext>
    </p:extLst>
  </p:cSld>
  <p:clrMapOvr>
    <a:masterClrMapping/>
  </p:clrMapOvr>
  <p:hf sldNum="0" hdr="0" ftr="0" dt="0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0E2A6-5142-E5B4-FB16-08CDCDF86351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DD12C0-6E10-FFDB-7250-DE5E5002E914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D9D074-77D9-10A1-89DC-F93BACC6D9D1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B8A4B56-9445-4DC9-A805-0970EEA0172A}" type="datetime1">
              <a:rPr lang="en-IN"/>
              <a:pPr lvl="0"/>
              <a:t>19-02-2024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159473-438D-E746-0060-13CD670253F1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568B3A-B51F-4084-A38F-962925139073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51B37E8-B0F1-4DE6-AE06-37DCF495DE60}" type="slidenum"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66192008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C0-HD-BTM.png">
            <a:extLst>
              <a:ext uri="{FF2B5EF4-FFF2-40B4-BE49-F238E27FC236}">
                <a16:creationId xmlns:a16="http://schemas.microsoft.com/office/drawing/2014/main" id="{D2CC75F3-DF00-CAEF-BB3F-3AB011FD5F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75147"/>
            <a:ext cx="12191996" cy="2482852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565594D-2930-5B04-30F6-F96808FA8C6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85800" y="753529"/>
            <a:ext cx="10820396" cy="2801931"/>
          </a:xfrm>
        </p:spPr>
        <p:txBody>
          <a:bodyPr anchor="b"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3F61AC21-A91B-2546-F3FF-06DEB76E3D1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024466" y="3641726"/>
            <a:ext cx="10490197" cy="955676"/>
          </a:xfrm>
        </p:spPr>
        <p:txBody>
          <a:bodyPr/>
          <a:lstStyle>
            <a:lvl1pPr marL="0" indent="0" algn="r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B448401E-E076-1843-C496-F0017E69B17F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>
          <a:xfrm>
            <a:off x="7814453" y="381003"/>
            <a:ext cx="2910836" cy="365129"/>
          </a:xfrm>
        </p:spPr>
        <p:txBody>
          <a:bodyPr/>
          <a:lstStyle>
            <a:lvl1pPr>
              <a:defRPr/>
            </a:lvl1pPr>
          </a:lstStyle>
          <a:p>
            <a:pPr lvl="0"/>
            <a:fld id="{28736103-46DC-40BE-ADC3-F57965E4EB87}" type="datetime1">
              <a:rPr lang="en-IN"/>
              <a:pPr lvl="0"/>
              <a:t>19-02-2024</a:t>
            </a:fld>
            <a:endParaRPr lang="en-IN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0E14B663-985A-0958-6C5F-9298CAD0FE50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>
          <a:xfrm>
            <a:off x="685800" y="381003"/>
            <a:ext cx="6991493" cy="364068"/>
          </a:xfrm>
        </p:spPr>
        <p:txBody>
          <a:bodyPr/>
          <a:lstStyle>
            <a:lvl1pPr>
              <a:defRPr/>
            </a:lvl1pPr>
          </a:lstStyle>
          <a:p>
            <a:pPr lvl="0"/>
            <a:endParaRPr lang="en-IN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09291622-4426-A80E-2720-06DA2470828A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>
          <a:xfrm>
            <a:off x="10862450" y="381003"/>
            <a:ext cx="643746" cy="365129"/>
          </a:xfrm>
        </p:spPr>
        <p:txBody>
          <a:bodyPr/>
          <a:lstStyle>
            <a:lvl1pPr>
              <a:defRPr/>
            </a:lvl1pPr>
          </a:lstStyle>
          <a:p>
            <a:pPr lvl="0"/>
            <a:fld id="{4B357975-E343-4264-ADE3-0A604908459E}" type="slidenum"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12918487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EE8532-3566-2FDE-2328-0216164C2348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3F0BCA-3D5F-7D28-0C70-DAB05767EE58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685800" y="2194560"/>
            <a:ext cx="5333996" cy="402412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448370-6DDE-0DF0-6C29-A49C44E9B512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6172200" y="2194560"/>
            <a:ext cx="5333996" cy="402412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FC3137-20D9-7470-0F0E-BF5F708D9FEE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E08DAEB-6A94-4299-8348-F7B6FC33FF93}" type="datetime1">
              <a:rPr lang="en-IN"/>
              <a:pPr lvl="0"/>
              <a:t>19-02-2024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B668B1-D055-D376-A335-F1221FAC8962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19AEF6-842A-EEB2-333F-E4A816557219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AE8102A-0958-4EAF-B4BB-3D7EE2602DFF}" type="slidenum"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4115538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79025C-D34C-E7DA-A675-004A5B98E7D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895603" y="761996"/>
            <a:ext cx="8610603" cy="1295403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2DEC32-5F2D-40CF-B532-A1C6455C6A5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9" y="2183797"/>
            <a:ext cx="5079994" cy="823910"/>
          </a:xfrm>
        </p:spPr>
        <p:txBody>
          <a:bodyPr anchor="b"/>
          <a:lstStyle>
            <a:lvl1pPr marL="0" indent="0">
              <a:buNone/>
              <a:defRPr sz="2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2349EB-6003-47AE-3A91-0057F5FD7DCC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685800" y="3132670"/>
            <a:ext cx="5311777" cy="3086017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FA18850-ECFA-A022-08AE-425CD8C969EA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6400800" y="2183797"/>
            <a:ext cx="5105396" cy="823910"/>
          </a:xfrm>
        </p:spPr>
        <p:txBody>
          <a:bodyPr anchor="b"/>
          <a:lstStyle>
            <a:lvl1pPr marL="0" indent="0">
              <a:buNone/>
              <a:defRPr sz="2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3C4836C-D9BB-4AAE-20FD-8CCDD14CA8B3}"/>
              </a:ext>
            </a:extLst>
          </p:cNvPr>
          <p:cNvSpPr txBox="1">
            <a:spLocks noGrp="1"/>
          </p:cNvSpPr>
          <p:nvPr>
            <p:ph idx="4"/>
          </p:nvPr>
        </p:nvSpPr>
        <p:spPr>
          <a:xfrm>
            <a:off x="6172200" y="3132670"/>
            <a:ext cx="5333996" cy="3086017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B433B62-1430-1DC5-C033-4BACEF8FD2B4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34F7BAD-8214-406F-906F-D77C11B84A7C}" type="datetime1">
              <a:rPr lang="en-IN"/>
              <a:pPr lvl="0"/>
              <a:t>19-02-2024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114ED1F-895A-3EA7-B90A-DA42AF1D91FD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A518263-18D5-8FD5-3039-55411875A262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C547548-1995-48D6-9CE8-702BCCE40545}" type="slidenum"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86443849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FE6DF8-41AE-0880-20A0-1ADE06BD5D2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4E31DF-D18E-8743-009B-AD99D469FACA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D470B18-5B8D-402E-B93B-AB3D4C2846F5}" type="datetime1">
              <a:rPr lang="en-IN"/>
              <a:pPr lvl="0"/>
              <a:t>19-02-2024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64DE55-13CE-0EA3-DDDF-F0EC28A3281E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E82FE6-3293-122D-CC0C-63EBFD2B8EB3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172C5CB-96D4-4566-9498-DDC9C0B32F3A}" type="slidenum"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45460025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EF3B14F-B61A-A6E5-9175-B719E58414D4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DCC4920-135E-4507-9407-77EE2F8C7D4F}" type="datetime1">
              <a:rPr lang="en-IN"/>
              <a:pPr lvl="0"/>
              <a:t>19-02-2024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A851CE-75DC-8838-A044-200E0F9150EE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22A439-B93E-8E83-3848-33D611406BED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92735F2-725A-46E0-AF01-658C5F0EE1A1}" type="slidenum"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99647948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AB88EB-EF85-8695-E268-B9369794F22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85800" y="1524003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FFB5F8-2AB5-DE80-D0ED-5F8B99B3C802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995577" y="746763"/>
            <a:ext cx="6510619" cy="5471925"/>
          </a:xfrm>
        </p:spPr>
        <p:txBody>
          <a:bodyPr anchor="ctr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5DEE45-C04B-B56A-9224-13758760FC75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685800" y="3124203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1813E7-8F4F-2825-6695-CFF58B79D59D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31AC0CB-7C92-4F58-AC68-12AAE9BFDC9C}" type="datetime1">
              <a:rPr lang="en-IN"/>
              <a:pPr lvl="0"/>
              <a:t>19-02-2024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1DD8E0-3D9A-67B9-1919-E014D01D46C4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635B1E-61DF-04CC-D963-20C391019EE7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7787F5D-564A-453A-87C7-DD24EFA6BE01}" type="slidenum"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75030363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FE455F-0F1F-A338-303B-941D50BAD19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85800" y="1524003"/>
            <a:ext cx="6873243" cy="1600200"/>
          </a:xfrm>
        </p:spPr>
        <p:txBody>
          <a:bodyPr anchor="b"/>
          <a:lstStyle>
            <a:lvl1pPr algn="l">
              <a:defRPr sz="320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2CF1E1-B951-4933-EEF0-555E471CC7E3}"/>
              </a:ext>
            </a:extLst>
          </p:cNvPr>
          <p:cNvSpPr txBox="1">
            <a:spLocks noGrp="1"/>
          </p:cNvSpPr>
          <p:nvPr>
            <p:ph type="pic" idx="1"/>
          </p:nvPr>
        </p:nvSpPr>
        <p:spPr>
          <a:xfrm>
            <a:off x="7861233" y="751243"/>
            <a:ext cx="3644962" cy="5467444"/>
          </a:xfrm>
        </p:spPr>
        <p:txBody>
          <a:bodyPr/>
          <a:lstStyle>
            <a:lvl1pPr marL="0" indent="0">
              <a:buNone/>
              <a:defRPr sz="32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2BEC39-DD69-4F41-03F6-BF54D922E468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685800" y="3124203"/>
            <a:ext cx="6873243" cy="3094485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9FDEEA-1020-22B9-9117-E58C4CDD6171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7870AD8-D5F3-439D-B65B-108CEBABB3B5}" type="datetime1">
              <a:rPr lang="en-IN"/>
              <a:pPr lvl="0"/>
              <a:t>19-02-2024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31754A-0B48-31CC-ED09-EACE64397A69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CBE7A9-8272-EE37-78A6-A1559217BB1F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87521A8-B1BA-4F4C-AB6B-61C0389E91D8}" type="slidenum"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554163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71C8F8-64F8-DFD2-76FD-22125B24958E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64EE62-4A10-ACB4-7490-B1EEC4645C50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195A7E5-9C13-4E42-A87F-4DE2E0281EA6}" type="datetime1">
              <a:rPr lang="en-IN"/>
              <a:pPr lvl="0"/>
              <a:t>19-02-2024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95F98A-2934-8F28-0350-56C85329BC28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48E8CC-0C76-7D3D-C25B-5348FF04F817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2941D30-1837-49E5-A793-CDEDA0E7CA18}" type="slidenum"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86468467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A9C249-B06E-8B15-A1D2-C177EF1B28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85772" y="4697364"/>
            <a:ext cx="10822033" cy="819357"/>
          </a:xfrm>
        </p:spPr>
        <p:txBody>
          <a:bodyPr anchor="b"/>
          <a:lstStyle>
            <a:lvl1pPr algn="l">
              <a:defRPr sz="320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F338EB2-C34B-1A72-0799-04D69B294A81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681730" y="941438"/>
            <a:ext cx="10821841" cy="3478158"/>
          </a:xfrm>
        </p:spPr>
        <p:txBody>
          <a:bodyPr/>
          <a:lstStyle>
            <a:lvl1pPr marL="0" indent="0">
              <a:buNone/>
              <a:defRPr sz="32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220A9C-4DFA-D1A2-D7EC-CA47F88747B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85800" y="5516712"/>
            <a:ext cx="10820396" cy="701966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7E7184-BCD4-A79B-8D93-6D5C535C8D03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4C21D5B-A523-4D8B-9365-C16F62165102}" type="datetime1">
              <a:rPr lang="en-IN"/>
              <a:pPr lvl="0"/>
              <a:t>19-02-2024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C44968-EE0B-EED6-1E9E-35C1921B5A34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189661-C17C-4160-5592-50D350904EB2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AC43985-0946-4225-985B-EC02B414E2AD}" type="slidenum"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05305471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7" descr="C0-HD-BTM.png">
            <a:extLst>
              <a:ext uri="{FF2B5EF4-FFF2-40B4-BE49-F238E27FC236}">
                <a16:creationId xmlns:a16="http://schemas.microsoft.com/office/drawing/2014/main" id="{04BD3A4D-6C87-71A4-DA91-B8EF68C82B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75147"/>
            <a:ext cx="12191996" cy="2482852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A823E2BB-3EF1-D13A-CD4B-C35ED40C575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85800" y="753529"/>
            <a:ext cx="10820396" cy="2802471"/>
          </a:xfrm>
        </p:spPr>
        <p:txBody>
          <a:bodyPr/>
          <a:lstStyle>
            <a:lvl1pPr algn="l">
              <a:defRPr sz="320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AA18DC-DEBC-BE9C-0451-31EA0E1B5EE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024466" y="3649132"/>
            <a:ext cx="10130518" cy="999064"/>
          </a:xfrm>
        </p:spPr>
        <p:txBody>
          <a:bodyPr anchor="ctr"/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ABF6CA-15A8-177C-F0D6-32C213E3EAC3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>
          <a:xfrm>
            <a:off x="7814453" y="381003"/>
            <a:ext cx="2910836" cy="365129"/>
          </a:xfrm>
        </p:spPr>
        <p:txBody>
          <a:bodyPr/>
          <a:lstStyle>
            <a:lvl1pPr>
              <a:defRPr/>
            </a:lvl1pPr>
          </a:lstStyle>
          <a:p>
            <a:pPr lvl="0"/>
            <a:fld id="{A9251B35-7F0D-429C-82AA-FC60E712C15D}" type="datetime1">
              <a:rPr lang="en-IN"/>
              <a:pPr lvl="0"/>
              <a:t>19-02-2024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6B0417-C21C-694F-59BF-8FED3A5F38BF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>
          <a:xfrm>
            <a:off x="685800" y="379942"/>
            <a:ext cx="6991493" cy="365129"/>
          </a:xfrm>
        </p:spPr>
        <p:txBody>
          <a:bodyPr/>
          <a:lstStyle>
            <a:lvl1pPr>
              <a:defRPr/>
            </a:lvl1pPr>
          </a:lstStyle>
          <a:p>
            <a:pPr lvl="0"/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245D29-266A-E469-DDCB-C803787C6E82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>
          <a:xfrm>
            <a:off x="10862450" y="381003"/>
            <a:ext cx="643746" cy="365129"/>
          </a:xfrm>
        </p:spPr>
        <p:txBody>
          <a:bodyPr/>
          <a:lstStyle>
            <a:lvl1pPr>
              <a:defRPr/>
            </a:lvl1pPr>
          </a:lstStyle>
          <a:p>
            <a:pPr lvl="0"/>
            <a:fld id="{C14ACAB5-0345-4E4D-B296-EE809225ECF6}" type="slidenum"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06735580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2" descr="C0-HD-BTM.png">
            <a:extLst>
              <a:ext uri="{FF2B5EF4-FFF2-40B4-BE49-F238E27FC236}">
                <a16:creationId xmlns:a16="http://schemas.microsoft.com/office/drawing/2014/main" id="{0F89E452-DC9A-BA5B-398F-AA2A1F1188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75147"/>
            <a:ext cx="12191996" cy="2482852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752494A2-D0BB-3107-0023-C0164E47596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24466" y="753529"/>
            <a:ext cx="10151531" cy="2604494"/>
          </a:xfrm>
        </p:spPr>
        <p:txBody>
          <a:bodyPr/>
          <a:lstStyle>
            <a:lvl1pPr algn="l">
              <a:defRPr sz="320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AA9610-7ECF-9EEC-1766-0BE052BAF30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303861" y="3365558"/>
            <a:ext cx="9592732" cy="444444"/>
          </a:xfrm>
        </p:spPr>
        <p:txBody>
          <a:bodyPr/>
          <a:lstStyle>
            <a:lvl1pPr marL="0" indent="0"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B243B1E4-E1E0-3493-FD2F-D2F78747952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024466" y="3959864"/>
            <a:ext cx="10151531" cy="679874"/>
          </a:xfrm>
        </p:spPr>
        <p:txBody>
          <a:bodyPr anchor="ctr"/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5B195E46-6E0C-787F-81EF-00C315493F64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>
          <a:xfrm>
            <a:off x="7814453" y="381003"/>
            <a:ext cx="2910836" cy="365129"/>
          </a:xfrm>
        </p:spPr>
        <p:txBody>
          <a:bodyPr/>
          <a:lstStyle>
            <a:lvl1pPr>
              <a:defRPr/>
            </a:lvl1pPr>
          </a:lstStyle>
          <a:p>
            <a:pPr lvl="0"/>
            <a:fld id="{B23C46D4-C159-400D-A913-443E9DB99EC6}" type="datetime1">
              <a:rPr lang="en-IN"/>
              <a:pPr lvl="0"/>
              <a:t>19-02-2024</a:t>
            </a:fld>
            <a:endParaRPr lang="en-IN"/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9129115B-49B0-88DC-F5B8-7D806D9E81BF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>
          <a:xfrm>
            <a:off x="685800" y="379942"/>
            <a:ext cx="6991493" cy="365129"/>
          </a:xfrm>
        </p:spPr>
        <p:txBody>
          <a:bodyPr/>
          <a:lstStyle>
            <a:lvl1pPr>
              <a:defRPr/>
            </a:lvl1pPr>
          </a:lstStyle>
          <a:p>
            <a:pPr lvl="0"/>
            <a:endParaRPr lang="en-IN"/>
          </a:p>
        </p:txBody>
      </p:sp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D1B8A409-E541-F2CB-F56C-21E36DCC1F82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>
          <a:xfrm>
            <a:off x="10862450" y="381003"/>
            <a:ext cx="643746" cy="365129"/>
          </a:xfrm>
        </p:spPr>
        <p:txBody>
          <a:bodyPr/>
          <a:lstStyle>
            <a:lvl1pPr>
              <a:defRPr/>
            </a:lvl1pPr>
          </a:lstStyle>
          <a:p>
            <a:pPr lvl="0"/>
            <a:fld id="{E9D3602B-839C-4DE5-9885-6B1C7F99FF9F}" type="slidenum">
              <a:t>‹#›</a:t>
            </a:fld>
            <a:endParaRPr lang="en-I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5CE160-7E8E-42D2-16E8-9B325EADA1B3}"/>
              </a:ext>
            </a:extLst>
          </p:cNvPr>
          <p:cNvSpPr txBox="1"/>
          <p:nvPr/>
        </p:nvSpPr>
        <p:spPr>
          <a:xfrm>
            <a:off x="476246" y="933446"/>
            <a:ext cx="609603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0" b="0" i="0" u="none" strike="noStrike" kern="1200" cap="all" spc="0" baseline="0">
                <a:solidFill>
                  <a:srgbClr val="FFFFFF"/>
                </a:solidFill>
                <a:uFillTx/>
                <a:latin typeface="Century Gothic"/>
              </a:rPr>
              <a:t>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7669553-11DB-E281-1951-BEEE8398F26B}"/>
              </a:ext>
            </a:extLst>
          </p:cNvPr>
          <p:cNvSpPr txBox="1"/>
          <p:nvPr/>
        </p:nvSpPr>
        <p:spPr>
          <a:xfrm>
            <a:off x="10984230" y="2701293"/>
            <a:ext cx="609603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0" b="0" i="0" u="none" strike="noStrike" kern="1200" cap="all" spc="0" baseline="0">
                <a:solidFill>
                  <a:srgbClr val="FFFFFF"/>
                </a:solidFill>
                <a:uFillTx/>
                <a:latin typeface="Century Gothic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733319369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C0-HD-BTM.png">
            <a:extLst>
              <a:ext uri="{FF2B5EF4-FFF2-40B4-BE49-F238E27FC236}">
                <a16:creationId xmlns:a16="http://schemas.microsoft.com/office/drawing/2014/main" id="{0B33C480-B945-BF2C-797B-654A1A0737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75147"/>
            <a:ext cx="12191996" cy="2482852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CF06EB9-B454-7051-8B56-5E185561963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24493" y="1124702"/>
            <a:ext cx="10146182" cy="2511838"/>
          </a:xfrm>
        </p:spPr>
        <p:txBody>
          <a:bodyPr anchor="b"/>
          <a:lstStyle>
            <a:lvl1pPr algn="l">
              <a:defRPr sz="320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824F6E-39C4-3EE9-A452-139AA2F08AB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024466" y="3648318"/>
            <a:ext cx="10144655" cy="999887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A1CAAF-BA35-1737-D552-0D4261F35B56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>
          <a:xfrm>
            <a:off x="7814453" y="378881"/>
            <a:ext cx="2910836" cy="365129"/>
          </a:xfrm>
        </p:spPr>
        <p:txBody>
          <a:bodyPr/>
          <a:lstStyle>
            <a:lvl1pPr>
              <a:defRPr/>
            </a:lvl1pPr>
          </a:lstStyle>
          <a:p>
            <a:pPr lvl="0"/>
            <a:fld id="{560757A2-CFAE-4D5B-A1EF-34E0EDCEBEF0}" type="datetime1">
              <a:rPr lang="en-IN"/>
              <a:pPr lvl="0"/>
              <a:t>19-02-2024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1E2709-1E5A-8219-8E85-22D2C7F9F176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>
          <a:xfrm>
            <a:off x="685800" y="378881"/>
            <a:ext cx="6991493" cy="365129"/>
          </a:xfrm>
        </p:spPr>
        <p:txBody>
          <a:bodyPr/>
          <a:lstStyle>
            <a:lvl1pPr>
              <a:defRPr/>
            </a:lvl1pPr>
          </a:lstStyle>
          <a:p>
            <a:pPr lvl="0"/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360139-434F-5491-D738-07AD257F0062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>
          <a:xfrm>
            <a:off x="10862450" y="381003"/>
            <a:ext cx="643746" cy="365129"/>
          </a:xfrm>
        </p:spPr>
        <p:txBody>
          <a:bodyPr/>
          <a:lstStyle>
            <a:lvl1pPr>
              <a:defRPr/>
            </a:lvl1pPr>
          </a:lstStyle>
          <a:p>
            <a:pPr lvl="0"/>
            <a:fld id="{1C3EB439-0362-4644-A7AA-55185927CFE4}" type="slidenum"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4504461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7C95D-70DF-3009-9A0E-91328B9E0F4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895603" y="761996"/>
            <a:ext cx="8610603" cy="130387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0E3CB9-C771-A5BF-9D4A-1465C0FA85D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85800" y="2202076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3478C8-486B-5A82-1ED9-DA6434D1CA1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85800" y="2904564"/>
            <a:ext cx="3456432" cy="3314133"/>
          </a:xfrm>
        </p:spPr>
        <p:txBody>
          <a:bodyPr/>
          <a:lstStyle>
            <a:lvl1pPr marL="0" indent="0"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4BAE442-0317-9A4A-DA0F-8DD811B835E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368802" y="2201335"/>
            <a:ext cx="3456432" cy="626537"/>
          </a:xfrm>
        </p:spPr>
        <p:txBody>
          <a:bodyPr anchor="b"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5BD8B631-81C1-C0B3-979D-DC238D83535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366854" y="2904070"/>
            <a:ext cx="3456432" cy="3314617"/>
          </a:xfrm>
        </p:spPr>
        <p:txBody>
          <a:bodyPr/>
          <a:lstStyle>
            <a:lvl1pPr marL="0" indent="0"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25E9115D-522B-D0CB-F0B6-C2E98DAC5BB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051804" y="2192868"/>
            <a:ext cx="3456432" cy="626537"/>
          </a:xfrm>
        </p:spPr>
        <p:txBody>
          <a:bodyPr anchor="b"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8522AC5B-46A3-A4A8-EED9-8CBE67EEDD1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051804" y="2904564"/>
            <a:ext cx="3456432" cy="3314133"/>
          </a:xfrm>
        </p:spPr>
        <p:txBody>
          <a:bodyPr/>
          <a:lstStyle>
            <a:lvl1pPr marL="0" indent="0"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2">
            <a:extLst>
              <a:ext uri="{FF2B5EF4-FFF2-40B4-BE49-F238E27FC236}">
                <a16:creationId xmlns:a16="http://schemas.microsoft.com/office/drawing/2014/main" id="{69E4337A-0197-F5F6-DBE6-A91AA263AE09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957314D-2E31-4B8C-8AD8-DF95F93D178B}" type="datetime1">
              <a:rPr lang="en-IN"/>
              <a:pPr lvl="0"/>
              <a:t>19-02-2024</a:t>
            </a:fld>
            <a:endParaRPr lang="en-IN"/>
          </a:p>
        </p:txBody>
      </p:sp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C67430DE-B451-68C8-B456-4189B061F02E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IN"/>
          </a:p>
        </p:txBody>
      </p: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8AC9F38A-220E-9C61-1724-AB798B18E527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1F69DD2-84E6-4BAA-AC11-6D6CD6A5AA8E}" type="slidenum"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87789074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B22249-FFD9-FCDF-B73A-2F42302F71B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895603" y="761996"/>
            <a:ext cx="8610603" cy="1295403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9F0F09-DA7C-89D1-AC0A-7FCADC3B2F9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88616" y="4190996"/>
            <a:ext cx="3451585" cy="682764"/>
          </a:xfrm>
        </p:spPr>
        <p:txBody>
          <a:bodyPr anchor="b"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DE832BEE-524B-0748-36FC-D600C47505EF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688616" y="2362196"/>
            <a:ext cx="3451585" cy="1524003"/>
          </a:xfrm>
          <a:effectLst>
            <a:outerShdw dist="50804" dir="5400000" algn="tl">
              <a:srgbClr val="000000">
                <a:alpha val="43000"/>
              </a:srgbClr>
            </a:outerShdw>
          </a:effectLst>
        </p:spPr>
        <p:txBody>
          <a:bodyPr anchorCtr="1"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C7CFB92E-FC6F-3555-30C0-7268B5B108C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88616" y="4873761"/>
            <a:ext cx="3451585" cy="1344917"/>
          </a:xfrm>
        </p:spPr>
        <p:txBody>
          <a:bodyPr/>
          <a:lstStyle>
            <a:lvl1pPr marL="0" indent="0"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18D60441-66F9-1B5D-44E7-37DCF4150A6E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374261" y="4190996"/>
            <a:ext cx="3448933" cy="682764"/>
          </a:xfrm>
        </p:spPr>
        <p:txBody>
          <a:bodyPr anchor="b"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B839C38D-FBB2-BF7C-8CE6-805D70AF052C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4374261" y="2362196"/>
            <a:ext cx="3448933" cy="1524003"/>
          </a:xfrm>
          <a:effectLst>
            <a:outerShdw dist="50804" dir="5400000" algn="tl">
              <a:srgbClr val="000000">
                <a:alpha val="43000"/>
              </a:srgbClr>
            </a:outerShdw>
          </a:effectLst>
        </p:spPr>
        <p:txBody>
          <a:bodyPr anchorCtr="1"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68A68DF8-7A3C-8FC7-3037-99E8F91B33C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374261" y="4873761"/>
            <a:ext cx="3448933" cy="1344917"/>
          </a:xfrm>
        </p:spPr>
        <p:txBody>
          <a:bodyPr/>
          <a:lstStyle>
            <a:lvl1pPr marL="0" indent="0"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5D57CA1B-9A29-1E4F-1C4C-8C5BC10E9FB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049728" y="4190996"/>
            <a:ext cx="3456468" cy="682764"/>
          </a:xfrm>
        </p:spPr>
        <p:txBody>
          <a:bodyPr anchor="b"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E4FE4FA9-B44C-28C8-16CC-41725E221E3B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8049856" y="2362196"/>
            <a:ext cx="3447882" cy="1524003"/>
          </a:xfrm>
          <a:effectLst>
            <a:outerShdw dist="50804" dir="5400000" algn="tl">
              <a:srgbClr val="000000">
                <a:alpha val="43000"/>
              </a:srgbClr>
            </a:outerShdw>
          </a:effectLst>
        </p:spPr>
        <p:txBody>
          <a:bodyPr anchorCtr="1"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E6287D08-3D08-F63C-08D4-0791794F576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049728" y="4873761"/>
            <a:ext cx="3452445" cy="1344917"/>
          </a:xfrm>
        </p:spPr>
        <p:txBody>
          <a:bodyPr/>
          <a:lstStyle>
            <a:lvl1pPr marL="0" indent="0"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Date Placeholder 2">
            <a:extLst>
              <a:ext uri="{FF2B5EF4-FFF2-40B4-BE49-F238E27FC236}">
                <a16:creationId xmlns:a16="http://schemas.microsoft.com/office/drawing/2014/main" id="{EB0CBA60-5573-2DF3-7244-48BABD47336B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E9EC701-000B-4466-AC02-0B3C950F1B6F}" type="datetime1">
              <a:rPr lang="en-IN"/>
              <a:pPr lvl="0"/>
              <a:t>19-02-2024</a:t>
            </a:fld>
            <a:endParaRPr lang="en-IN"/>
          </a:p>
        </p:txBody>
      </p:sp>
      <p:sp>
        <p:nvSpPr>
          <p:cNvPr id="13" name="Footer Placeholder 3">
            <a:extLst>
              <a:ext uri="{FF2B5EF4-FFF2-40B4-BE49-F238E27FC236}">
                <a16:creationId xmlns:a16="http://schemas.microsoft.com/office/drawing/2014/main" id="{9E782164-BA1C-8EAA-BF10-0F0C397853FA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IN"/>
          </a:p>
        </p:txBody>
      </p:sp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81C41997-CE8D-4213-ACAB-11ABBC39A72E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B5FDD10-4B19-483D-ADE1-E5EECE9D3239}" type="slidenum"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95262364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8217D0-CBE1-624E-05F3-FFF101D33726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66A3F88-E3FB-B134-1C59-11D3037C814B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BB9F19-50D8-46B8-6D4B-7C48DD8F771E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ED50F77-2C85-4332-BA48-D23D59EC8DCE}" type="datetime1">
              <a:rPr lang="en-IN"/>
              <a:pPr lvl="0"/>
              <a:t>19-02-2024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139EA8-ED78-3747-4D17-3879B302CDC9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6C07AD-FB8E-BA1E-300C-76823A393409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B462D92-85B8-4FE8-A8F2-C8B246EC75CF}" type="slidenum"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22119053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7" descr="C0-HD-BTM.png">
            <a:extLst>
              <a:ext uri="{FF2B5EF4-FFF2-40B4-BE49-F238E27FC236}">
                <a16:creationId xmlns:a16="http://schemas.microsoft.com/office/drawing/2014/main" id="{48E8E8E6-FA14-5F21-AA26-0BA02A7DB1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75147"/>
            <a:ext cx="12191996" cy="2482852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Vertical Title 1">
            <a:extLst>
              <a:ext uri="{FF2B5EF4-FFF2-40B4-BE49-F238E27FC236}">
                <a16:creationId xmlns:a16="http://schemas.microsoft.com/office/drawing/2014/main" id="{804B2B43-57E8-5122-7861-925082BBD1E9}"/>
              </a:ext>
            </a:extLst>
          </p:cNvPr>
          <p:cNvSpPr txBox="1">
            <a:spLocks noGrp="1"/>
          </p:cNvSpPr>
          <p:nvPr>
            <p:ph type="title" orient="vert"/>
          </p:nvPr>
        </p:nvSpPr>
        <p:spPr>
          <a:xfrm>
            <a:off x="9448796" y="745062"/>
            <a:ext cx="2057400" cy="3903134"/>
          </a:xfrm>
        </p:spPr>
        <p:txBody>
          <a:bodyPr vert="eaVert"/>
          <a:lstStyle>
            <a:lvl1pPr algn="l"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" name="Vertical Text Placeholder 2">
            <a:extLst>
              <a:ext uri="{FF2B5EF4-FFF2-40B4-BE49-F238E27FC236}">
                <a16:creationId xmlns:a16="http://schemas.microsoft.com/office/drawing/2014/main" id="{9C49200D-458B-3477-D51C-852C72FAB4BD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>
          <a:xfrm>
            <a:off x="1024466" y="745071"/>
            <a:ext cx="8204197" cy="3903134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079E4A38-A679-AC95-7D8E-D2C9B235AA62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>
          <a:xfrm>
            <a:off x="7814453" y="379942"/>
            <a:ext cx="2910836" cy="365129"/>
          </a:xfrm>
        </p:spPr>
        <p:txBody>
          <a:bodyPr/>
          <a:lstStyle>
            <a:lvl1pPr>
              <a:defRPr/>
            </a:lvl1pPr>
          </a:lstStyle>
          <a:p>
            <a:pPr lvl="0"/>
            <a:fld id="{74EE1A6D-EDAB-45C8-A81B-29BEA6FD0BE0}" type="datetime1">
              <a:rPr lang="en-IN"/>
              <a:pPr lvl="0"/>
              <a:t>19-02-2024</a:t>
            </a:fld>
            <a:endParaRPr lang="en-IN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3196303C-5939-9AA7-B0C1-8C840D52847C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>
          <a:xfrm>
            <a:off x="685800" y="381003"/>
            <a:ext cx="6991493" cy="365129"/>
          </a:xfrm>
        </p:spPr>
        <p:txBody>
          <a:bodyPr/>
          <a:lstStyle>
            <a:lvl1pPr>
              <a:defRPr/>
            </a:lvl1pPr>
          </a:lstStyle>
          <a:p>
            <a:pPr lvl="0"/>
            <a:endParaRPr lang="en-IN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B792867-B212-C6BB-CB41-77AAC8E0B0A3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>
          <a:xfrm>
            <a:off x="10862450" y="381003"/>
            <a:ext cx="643746" cy="365129"/>
          </a:xfrm>
        </p:spPr>
        <p:txBody>
          <a:bodyPr/>
          <a:lstStyle>
            <a:lvl1pPr>
              <a:defRPr/>
            </a:lvl1pPr>
          </a:lstStyle>
          <a:p>
            <a:pPr lvl="0"/>
            <a:fld id="{3D39CDC3-2EBE-4758-BD99-31F236A53BCE}" type="slidenum"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93446583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D261D0-5768-EA9D-87A0-3DE4CE21B52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85800" y="609603"/>
            <a:ext cx="8588200" cy="3022604"/>
          </a:xfrm>
        </p:spPr>
        <p:txBody>
          <a:bodyPr/>
          <a:lstStyle>
            <a:lvl1pPr algn="l">
              <a:defRPr sz="4400" cap="none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2FC49636-9380-33BE-6C0A-055892469A3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77332" y="4013201"/>
            <a:ext cx="8596667" cy="514249"/>
          </a:xfrm>
        </p:spPr>
        <p:txBody>
          <a:bodyPr anchor="b">
            <a:noAutofit/>
          </a:bodyPr>
          <a:lstStyle>
            <a:lvl1pPr marL="0" indent="0">
              <a:buNone/>
              <a:defRPr sz="2400">
                <a:solidFill>
                  <a:srgbClr val="DF2E28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762AE9EA-1967-99A6-EDD9-F98AC583350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77332" y="4527450"/>
            <a:ext cx="8596667" cy="1513917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4FD4F4A7-8BCC-E026-6158-427CF6D77B0A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5A0A877-0BC5-430B-BE31-0005B25442EF}" type="datetime1">
              <a:rPr lang="en-IN"/>
              <a:pPr lvl="0"/>
              <a:t>19-02-2024</a:t>
            </a:fld>
            <a:endParaRPr lang="en-IN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917784B2-91E6-8A3C-C6C0-3E749254E307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IN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84F28718-2BDA-C6AA-EC37-7437CD8EF5FB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6DADD50-DD37-44BB-9AC4-54BBED374BD7}" type="slidenum"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09441132"/>
      </p:ext>
    </p:extLst>
  </p:cSld>
  <p:clrMapOvr>
    <a:masterClrMapping/>
  </p:clrMapOvr>
  <p:hf sldNum="0" hdr="0" ftr="0" dt="0"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AB4A50-FDD0-31E1-C72D-CD62B28B3AE1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524003" y="1122361"/>
            <a:ext cx="9144000" cy="2387598"/>
          </a:xfrm>
        </p:spPr>
        <p:txBody>
          <a:bodyPr anchor="b" anchorCtr="1"/>
          <a:lstStyle>
            <a:lvl1pPr algn="ctr">
              <a:defRPr sz="6000"/>
            </a:lvl1pPr>
          </a:lstStyle>
          <a:p>
            <a:pPr lvl="0"/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D895D3-C972-E9DE-43C7-B9227A0AF69A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524003" y="3602041"/>
            <a:ext cx="9144000" cy="1655758"/>
          </a:xfrm>
        </p:spPr>
        <p:txBody>
          <a:bodyPr anchorCtr="1"/>
          <a:lstStyle>
            <a:lvl1pPr marL="0" indent="0" algn="ctr">
              <a:buNone/>
              <a:defRPr sz="2400"/>
            </a:lvl1pPr>
          </a:lstStyle>
          <a:p>
            <a:pPr lvl="0"/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7D313D-9E80-6657-DC01-F812AA3DA098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B111282-BCD0-46B7-8FF6-CB47AC0D290E}" type="datetime1">
              <a:rPr lang="en-IN"/>
              <a:pPr lvl="0"/>
              <a:t>19-02-2024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7CC3C7-60C6-4591-C5A9-2A1954357920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F6A581-A3FD-C3BD-4C4A-1B4E22A158BB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778E24C-7CA1-437E-A80F-83BD9071A912}" type="slidenum"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019276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DA916E0-0CD0-0CDB-C691-9C76E51EB278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5648D110-5B71-4A6B-941C-AD8883642327}" type="datetime1">
              <a:rPr lang="en-IN"/>
              <a:pPr lvl="0"/>
              <a:t>19-02-2024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1519EAF-5330-A557-3B29-14EAE641301B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6D60EF-4408-C82F-F72D-05A7CC0ECB46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7B5EE74-874F-48E2-9C90-BC91CF8F780E}" type="slidenum"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38378286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1A12B-DB45-B250-1E9D-6F03A625C93A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693F74-CE62-F3E6-7589-05B45F253A7D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94042B-FBC9-637C-F73C-6DE41F0162B3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604076C-1151-4A59-A4F4-CBBC1E8C4B30}" type="datetime1">
              <a:rPr lang="en-IN"/>
              <a:pPr lvl="0"/>
              <a:t>19-02-2024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91BEFC-1412-A498-9477-14A33DD32CE0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F537B2-F822-F5D8-FDF9-E7FD9081EA48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5F13C392-31FA-4DE0-A5F1-922061785362}" type="slidenum"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54347131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EB6FF-D30A-61ED-497F-D689CFD845C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1847" y="1709735"/>
            <a:ext cx="10515600" cy="2852735"/>
          </a:xfrm>
        </p:spPr>
        <p:txBody>
          <a:bodyPr anchor="b"/>
          <a:lstStyle>
            <a:lvl1pPr>
              <a:defRPr sz="6000"/>
            </a:lvl1pPr>
          </a:lstStyle>
          <a:p>
            <a:pPr lvl="0"/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CD29F5-7EC1-F44B-62CA-457A6C99114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1847" y="4589465"/>
            <a:ext cx="10515600" cy="1500182"/>
          </a:xfrm>
        </p:spPr>
        <p:txBody>
          <a:bodyPr/>
          <a:lstStyle>
            <a:lvl1pPr marL="0" indent="0">
              <a:buNone/>
              <a:defRPr sz="2400">
                <a:solidFill>
                  <a:srgbClr val="898989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CB1280-8A70-9AE1-DBEC-1F46FAC566A5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3BE4AB1-4C9C-47F4-9A35-38DA635F2DA4}" type="datetime1">
              <a:rPr lang="en-IN"/>
              <a:pPr lvl="0"/>
              <a:t>19-02-2024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C74FE2-428A-6C27-3CF3-94937EAE31EE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A352C7-BF79-93AD-B825-26C06B81F644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211D44D-F740-4371-9225-B57C188A1C98}" type="slidenum"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0649565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EB25A0-9398-0339-799F-3444F17193E1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4DD4DC-AEA6-A5B8-F588-7AC7FE49BD3C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5181603" cy="435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6C184C-B14C-55F0-2B19-641B76E2E2F9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6172200" y="1825627"/>
            <a:ext cx="5181603" cy="435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60671B-281E-D760-E986-672030D2C5B9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763F0AC-29E2-4550-AF7E-DB5BD416FD70}" type="datetime1">
              <a:rPr lang="en-IN"/>
              <a:pPr lvl="0"/>
              <a:t>19-02-2024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838DDE-207A-0EC6-2BF0-A6762E48451A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EADA4E-13BA-8AB5-22E7-BB2FA9231F72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448BF43-9A97-44D6-AF7E-1D28AE8A2DFC}" type="slidenum"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75391593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364F9-F20C-EE3F-ECF6-F390874D69D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365129"/>
            <a:ext cx="10515600" cy="132555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946675-2AD4-C7EB-11CB-D6A6BB2E03A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9784" y="1681160"/>
            <a:ext cx="5157782" cy="823910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E34E78-4D00-77C6-7C67-A9C9AD7B2076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839784" y="2505071"/>
            <a:ext cx="5157782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93AA199-93FC-441D-539A-208D50230A1F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6172200" y="1681160"/>
            <a:ext cx="5183184" cy="823910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C23A475-2FC2-3876-1222-5E30EA1402BC}"/>
              </a:ext>
            </a:extLst>
          </p:cNvPr>
          <p:cNvSpPr txBox="1">
            <a:spLocks noGrp="1"/>
          </p:cNvSpPr>
          <p:nvPr>
            <p:ph idx="4"/>
          </p:nvPr>
        </p:nvSpPr>
        <p:spPr>
          <a:xfrm>
            <a:off x="6172200" y="2505071"/>
            <a:ext cx="5183184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E3CBB57-2458-2C08-133C-120F66345C69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6E066FD-1C6D-481E-A47A-C41B27C6A807}" type="datetime1">
              <a:rPr lang="en-IN"/>
              <a:pPr lvl="0"/>
              <a:t>19-02-2024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7C2083A-5A4A-5B29-F686-DDC174E084E0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AF3EC1B-F665-38ED-5313-8E185A4CC0E3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C74ABBA-915D-4092-97CB-B0D8FD9EC045}" type="slidenum"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66759179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97ED23-1C10-FD4F-1A87-18AADB4371BD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A40A040-9DC0-8D37-99B5-53EFDFD308B9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2863B74-14CD-492E-B5E3-62CA585CF937}" type="datetime1">
              <a:rPr lang="en-IN"/>
              <a:pPr lvl="0"/>
              <a:t>19-02-2024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691982-7F6D-DA11-FD9F-4BB3896BE983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E17949-3415-F17A-4807-B9E35E1A6C7B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42AA8B5-539C-458E-BCF1-E75AB8CCA7AB}" type="slidenum"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03937988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5589EFC-2EE4-B32B-976A-D673B899C10A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17B41983-168F-421D-96BB-5E31AB2BAA1A}" type="datetime1">
              <a:rPr lang="en-IN"/>
              <a:pPr lvl="0"/>
              <a:t>19-02-2024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7D09CD-DA01-D283-9717-FF5DFBB3888D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7E735B-61EE-71D2-81F0-46AE5CDB58DA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5DFE0DD-02E0-4B57-B35E-76FB13BFA231}" type="slidenum"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23366383"/>
      </p:ext>
    </p:extLst>
  </p:cSld>
  <p:clrMapOvr>
    <a:masterClrMapping/>
  </p:clrMapOvr>
  <p:hf sldNum="0" hdr="0" ftr="0" dt="0"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D69DCD-E839-ECB7-580E-A296B984D7B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457200"/>
            <a:ext cx="3932240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27F280-992E-B985-2837-ABF17EF86B2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183184" y="987423"/>
            <a:ext cx="6172200" cy="487362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5EB4E2-FD8F-5755-345D-00BFFE36498D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839784" y="2057400"/>
            <a:ext cx="3932240" cy="3811584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E559C7-61C8-51F8-A8E3-31BBDAF738AF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56079DA4-BFF4-473F-96AB-23A96DE48579}" type="datetime1">
              <a:rPr lang="en-IN"/>
              <a:pPr lvl="0"/>
              <a:t>19-02-2024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3685EA-A896-AA48-28FA-463403C39D75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EFAFEC-AEF1-538C-6837-9B8B170FFD09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84AAB32-5C43-479C-9B89-BC7A4F7632A6}" type="slidenum"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69756839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99F88-50D6-DBC3-0274-43D87636BDE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457200"/>
            <a:ext cx="3932240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96A09D6-42FC-9C39-F2B6-7F113E7F9B64}"/>
              </a:ext>
            </a:extLst>
          </p:cNvPr>
          <p:cNvSpPr txBox="1">
            <a:spLocks noGrp="1"/>
          </p:cNvSpPr>
          <p:nvPr>
            <p:ph type="pic" idx="1"/>
          </p:nvPr>
        </p:nvSpPr>
        <p:spPr>
          <a:xfrm>
            <a:off x="5183184" y="987423"/>
            <a:ext cx="6172200" cy="4873623"/>
          </a:xfrm>
        </p:spPr>
        <p:txBody>
          <a:bodyPr/>
          <a:lstStyle>
            <a:lvl1pPr marL="0" indent="0">
              <a:buNone/>
              <a:defRPr lang="en-IN" sz="3200"/>
            </a:lvl1pPr>
          </a:lstStyle>
          <a:p>
            <a:pPr lvl="0"/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2EDF48-0711-FE20-67FF-F57A5C6921DB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839784" y="2057400"/>
            <a:ext cx="3932240" cy="3811584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6FA83C-996B-AA57-6A99-CBAC3BE5F081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576F2EA8-0C13-4F1F-B75B-16D8023D03FB}" type="datetime1">
              <a:rPr lang="en-IN"/>
              <a:pPr lvl="0"/>
              <a:t>19-02-2024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DBB976-0B98-8101-901C-1BF722E19317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DA33D5-0783-0148-88BC-EFD34B408DC5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A31B69A-1F22-4E01-8E72-6A7D838B921B}" type="slidenum"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74087636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1431C-7618-D71B-48CC-356A259ECD21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27303E9-34F1-3D5A-5446-670C818E4F06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EA7299-98CE-C490-476F-367754AA44F1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38483DB-42AD-43AF-8959-FF10CDF48B06}" type="datetime1">
              <a:rPr lang="en-IN"/>
              <a:pPr lvl="0"/>
              <a:t>19-02-2024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ACCFEA-3AC7-9068-E1A4-DE703C059758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38E718-2471-51DC-4B68-95619301743B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5C4071CC-D539-4A27-9574-60727D57B5C5}" type="slidenum"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35127501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74C6DC3-D76C-2CC4-7DA7-D6036F58BA43}"/>
              </a:ext>
            </a:extLst>
          </p:cNvPr>
          <p:cNvSpPr txBox="1">
            <a:spLocks noGrp="1"/>
          </p:cNvSpPr>
          <p:nvPr>
            <p:ph type="title" orient="vert"/>
          </p:nvPr>
        </p:nvSpPr>
        <p:spPr>
          <a:xfrm>
            <a:off x="8724903" y="365129"/>
            <a:ext cx="2628899" cy="5811834"/>
          </a:xfrm>
        </p:spPr>
        <p:txBody>
          <a:bodyPr vert="eaVert"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FAE629D-5A20-E7B9-40A2-B5366E755804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>
          <a:xfrm>
            <a:off x="838203" y="365129"/>
            <a:ext cx="7734296" cy="5811834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9A1083-B397-4795-5EEF-3DD07F06F18F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7369B97-9CFE-465B-8C27-796A84B5874D}" type="datetime1">
              <a:rPr lang="en-IN"/>
              <a:pPr lvl="0"/>
              <a:t>19-02-2024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314CE9-60A1-C9BB-06AF-2B333679EAF1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44C4E0-7729-328E-E8C3-5E9185212B64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FBE8617-6424-42DD-BC26-CD0776E7A263}" type="slidenum"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136359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60C0D1-2A94-253B-C8A7-9A114C97A37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77332" y="1498601"/>
            <a:ext cx="3854525" cy="1278468"/>
          </a:xfrm>
        </p:spPr>
        <p:txBody>
          <a:bodyPr anchor="b"/>
          <a:lstStyle>
            <a:lvl1pPr>
              <a:defRPr sz="200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34C22B-B689-BA57-8CC3-F8A6BF86E05B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760457" y="514926"/>
            <a:ext cx="4513542" cy="5526432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D11B3A-D5D7-67B4-D625-9107BD49BD02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677332" y="2777069"/>
            <a:ext cx="3854525" cy="2584451"/>
          </a:xfrm>
        </p:spPr>
        <p:txBody>
          <a:bodyPr/>
          <a:lstStyle>
            <a:lvl1pPr marL="0" indent="0"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F12000-5122-9D61-0A89-8A65045CF9B6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BC920A0-21AD-4277-9293-3BFEA7910FAF}" type="datetime1">
              <a:rPr lang="en-IN"/>
              <a:pPr lvl="0"/>
              <a:t>19-02-2024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095BD5-D4E6-7F33-92B1-A0C2D63B2CFE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BDD7F6-8343-2893-9886-5204F7AA3B5F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7832101-57C6-4B10-86F2-2327533F8CA0}" type="slidenum"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42525377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6">
            <a:extLst>
              <a:ext uri="{FF2B5EF4-FFF2-40B4-BE49-F238E27FC236}">
                <a16:creationId xmlns:a16="http://schemas.microsoft.com/office/drawing/2014/main" id="{9F5BAE94-FDC5-3ED0-1E06-67F66B1B00E0}"/>
              </a:ext>
            </a:extLst>
          </p:cNvPr>
          <p:cNvGrpSpPr/>
          <p:nvPr/>
        </p:nvGrpSpPr>
        <p:grpSpPr>
          <a:xfrm>
            <a:off x="-16934" y="0"/>
            <a:ext cx="12231160" cy="6856216"/>
            <a:chOff x="-16934" y="0"/>
            <a:chExt cx="12231160" cy="6856216"/>
          </a:xfrm>
        </p:grpSpPr>
        <p:pic>
          <p:nvPicPr>
            <p:cNvPr id="3" name="Picture 15" descr="HD-PanelTitleR1.png">
              <a:extLst>
                <a:ext uri="{FF2B5EF4-FFF2-40B4-BE49-F238E27FC236}">
                  <a16:creationId xmlns:a16="http://schemas.microsoft.com/office/drawing/2014/main" id="{D0D97F32-0C36-2BAA-5609-2042BFCF6F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2188823" cy="6856216"/>
            </a:xfrm>
            <a:prstGeom prst="rect">
              <a:avLst/>
            </a:prstGeom>
            <a:noFill/>
            <a:ln cap="flat">
              <a:noFill/>
            </a:ln>
          </p:spPr>
        </p:pic>
        <p:sp>
          <p:nvSpPr>
            <p:cNvPr id="4" name="Rectangle 25">
              <a:extLst>
                <a:ext uri="{FF2B5EF4-FFF2-40B4-BE49-F238E27FC236}">
                  <a16:creationId xmlns:a16="http://schemas.microsoft.com/office/drawing/2014/main" id="{FE03112D-8DC1-9CDA-7360-B53F2B2EB238}"/>
                </a:ext>
              </a:extLst>
            </p:cNvPr>
            <p:cNvSpPr/>
            <p:nvPr/>
          </p:nvSpPr>
          <p:spPr>
            <a:xfrm>
              <a:off x="2328327" y="1540928"/>
              <a:ext cx="7543800" cy="3835405"/>
            </a:xfrm>
            <a:prstGeom prst="rect">
              <a:avLst/>
            </a:prstGeom>
            <a:noFill/>
            <a:ln w="15873" cap="flat">
              <a:solidFill>
                <a:srgbClr val="83992A"/>
              </a:solidFill>
              <a:prstDash val="solid"/>
              <a:miter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IN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  <p:pic>
          <p:nvPicPr>
            <p:cNvPr id="5" name="Picture 16" descr="HDRibbonTitle-UniformTrim.png">
              <a:extLst>
                <a:ext uri="{FF2B5EF4-FFF2-40B4-BE49-F238E27FC236}">
                  <a16:creationId xmlns:a16="http://schemas.microsoft.com/office/drawing/2014/main" id="{381D76C6-DFA2-A201-2308-CFF43E5D06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-16934" y="3147611"/>
              <a:ext cx="2478024" cy="612648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6" name="Picture 19" descr="HDRibbonTitle-UniformTrim.png">
              <a:extLst>
                <a:ext uri="{FF2B5EF4-FFF2-40B4-BE49-F238E27FC236}">
                  <a16:creationId xmlns:a16="http://schemas.microsoft.com/office/drawing/2014/main" id="{D8CA2E1D-904A-F336-C576-2332985B07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9736202" y="3147611"/>
              <a:ext cx="2478024" cy="612648"/>
            </a:xfrm>
            <a:prstGeom prst="rect">
              <a:avLst/>
            </a:prstGeom>
            <a:noFill/>
            <a:ln cap="flat">
              <a:noFill/>
            </a:ln>
          </p:spPr>
        </p:pic>
      </p:grpSp>
      <p:sp>
        <p:nvSpPr>
          <p:cNvPr id="7" name="Title 1">
            <a:extLst>
              <a:ext uri="{FF2B5EF4-FFF2-40B4-BE49-F238E27FC236}">
                <a16:creationId xmlns:a16="http://schemas.microsoft.com/office/drawing/2014/main" id="{771C1852-2EE5-53BE-4EA7-49D98BDC134B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2692395" y="1871127"/>
            <a:ext cx="6815672" cy="1515535"/>
          </a:xfrm>
        </p:spPr>
        <p:txBody>
          <a:bodyPr anchor="b">
            <a:noAutofit/>
          </a:bodyPr>
          <a:lstStyle>
            <a:lvl1pPr>
              <a:defRPr sz="540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014AE9D0-2BAF-62B2-3E8A-2442E45F1C2A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692395" y="3657600"/>
            <a:ext cx="6815672" cy="1320805"/>
          </a:xfrm>
        </p:spPr>
        <p:txBody>
          <a:bodyPr anchorCtr="1"/>
          <a:lstStyle>
            <a:lvl1pPr marL="0" indent="0" algn="ctr">
              <a:spcBef>
                <a:spcPts val="500"/>
              </a:spcBef>
              <a:buNone/>
              <a:defRPr sz="21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Click to edit Master subtitle style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43174E42-E6C1-3BC6-5C88-EA2C55DFD999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>
          <a:xfrm>
            <a:off x="7983233" y="5037667"/>
            <a:ext cx="897465" cy="279404"/>
          </a:xfrm>
        </p:spPr>
        <p:txBody>
          <a:bodyPr/>
          <a:lstStyle>
            <a:lvl1pPr>
              <a:defRPr/>
            </a:lvl1pPr>
          </a:lstStyle>
          <a:p>
            <a:pPr lvl="0"/>
            <a:fld id="{C99A9BBF-82CF-4C4D-9FAE-CE2922C85260}" type="datetime1">
              <a:rPr lang="en-IN"/>
              <a:pPr lvl="0"/>
              <a:t>19-02-2024</a:t>
            </a:fld>
            <a:endParaRPr lang="en-IN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E5EDF246-CA30-FF79-4252-EF734EA03375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>
          <a:xfrm>
            <a:off x="2692395" y="5037667"/>
            <a:ext cx="5214631" cy="279404"/>
          </a:xfrm>
        </p:spPr>
        <p:txBody>
          <a:bodyPr/>
          <a:lstStyle>
            <a:lvl1pPr>
              <a:defRPr/>
            </a:lvl1pPr>
          </a:lstStyle>
          <a:p>
            <a:pPr lvl="0"/>
            <a:endParaRPr lang="en-IN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CA5F59B3-F599-8BB5-BE35-081769F8F166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>
          <a:xfrm>
            <a:off x="8956895" y="5037667"/>
            <a:ext cx="551163" cy="279404"/>
          </a:xfrm>
        </p:spPr>
        <p:txBody>
          <a:bodyPr/>
          <a:lstStyle>
            <a:lvl1pPr>
              <a:defRPr/>
            </a:lvl1pPr>
          </a:lstStyle>
          <a:p>
            <a:pPr lvl="0"/>
            <a:fld id="{528EE3A0-D1AE-498A-BF01-8F3C5F634F25}" type="slidenum">
              <a:t>‹#›</a:t>
            </a:fld>
            <a:endParaRPr lang="en-IN"/>
          </a:p>
        </p:txBody>
      </p:sp>
      <p:cxnSp>
        <p:nvCxnSpPr>
          <p:cNvPr id="12" name="Straight Connector 14">
            <a:extLst>
              <a:ext uri="{FF2B5EF4-FFF2-40B4-BE49-F238E27FC236}">
                <a16:creationId xmlns:a16="http://schemas.microsoft.com/office/drawing/2014/main" id="{83B5E7BA-445F-5880-2F50-23F9E8CBCC09}"/>
              </a:ext>
            </a:extLst>
          </p:cNvPr>
          <p:cNvCxnSpPr/>
          <p:nvPr/>
        </p:nvCxnSpPr>
        <p:spPr>
          <a:xfrm>
            <a:off x="2692395" y="3522131"/>
            <a:ext cx="6815673" cy="0"/>
          </a:xfrm>
          <a:prstGeom prst="straightConnector1">
            <a:avLst/>
          </a:prstGeom>
          <a:noFill/>
          <a:ln w="15873" cap="flat">
            <a:solidFill>
              <a:srgbClr val="83992A"/>
            </a:solidFill>
            <a:prstDash val="solid"/>
            <a:miter/>
          </a:ln>
        </p:spPr>
      </p:cxnSp>
    </p:spTree>
    <p:extLst>
      <p:ext uri="{BB962C8B-B14F-4D97-AF65-F5344CB8AC3E}">
        <p14:creationId xmlns:p14="http://schemas.microsoft.com/office/powerpoint/2010/main" val="1505143030"/>
      </p:ext>
    </p:extLst>
  </p:cSld>
  <p:clrMapOvr>
    <a:masterClrMapping/>
  </p:clrMapOvr>
  <p:hf sldNum="0" hdr="0" ftr="0" dt="0"/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6">
            <a:extLst>
              <a:ext uri="{FF2B5EF4-FFF2-40B4-BE49-F238E27FC236}">
                <a16:creationId xmlns:a16="http://schemas.microsoft.com/office/drawing/2014/main" id="{72C381A8-F946-25B5-0105-1CFECCC59CEB}"/>
              </a:ext>
            </a:extLst>
          </p:cNvPr>
          <p:cNvCxnSpPr/>
          <p:nvPr/>
        </p:nvCxnSpPr>
        <p:spPr>
          <a:xfrm>
            <a:off x="1396169" y="2421468"/>
            <a:ext cx="9407302" cy="0"/>
          </a:xfrm>
          <a:prstGeom prst="straightConnector1">
            <a:avLst/>
          </a:prstGeom>
          <a:noFill/>
          <a:ln w="15873" cap="flat">
            <a:solidFill>
              <a:srgbClr val="83992A"/>
            </a:solidFill>
            <a:prstDash val="solid"/>
            <a:miter/>
          </a:ln>
        </p:spPr>
      </p:cxnSp>
      <p:sp>
        <p:nvSpPr>
          <p:cNvPr id="3" name="Title 1">
            <a:extLst>
              <a:ext uri="{FF2B5EF4-FFF2-40B4-BE49-F238E27FC236}">
                <a16:creationId xmlns:a16="http://schemas.microsoft.com/office/drawing/2014/main" id="{C9D3B3C3-80FC-096F-F189-4F6958C0C3D8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C2B95DF-7E8B-0B79-1615-2F78A857ABA5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0B99108F-740C-81B9-C15E-EF8EF1D1FF86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F1B0064-648F-4529-920B-3BD86C646F6B}" type="datetime1">
              <a:rPr lang="en-IN"/>
              <a:pPr lvl="0"/>
              <a:t>19-02-2024</a:t>
            </a:fld>
            <a:endParaRPr lang="en-IN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7107DAD3-27AC-01FA-452F-959D893ABDAF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IN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AB7F73E3-C64D-4F54-22CB-80537ACEBFB8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052A109-AE32-4DF3-BEBC-B2891CD86DA6}" type="slidenum"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33695761"/>
      </p:ext>
    </p:extLst>
  </p:cSld>
  <p:clrMapOvr>
    <a:masterClrMapping/>
  </p:clrMapOvr>
  <p:hf sldNum="0" hdr="0" ftr="0" dt="0"/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36A4BA-8038-517B-AFB9-DC0B294F229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15072" y="1752603"/>
            <a:ext cx="8158688" cy="1822518"/>
          </a:xfrm>
        </p:spPr>
        <p:txBody>
          <a:bodyPr anchor="b"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9D9AD1-5C25-0909-0A69-6C407E01EF8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015063" y="3846048"/>
            <a:ext cx="8158688" cy="954551"/>
          </a:xfrm>
        </p:spPr>
        <p:txBody>
          <a:bodyPr anchorCtr="1"/>
          <a:lstStyle>
            <a:lvl1pPr marL="0" indent="0" algn="ctr">
              <a:buNone/>
              <a:defRPr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769498-1045-DDCD-B1E8-1C2719F311DF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889F1BF-FF98-4F05-8AAB-3799F3F02C62}" type="datetime1">
              <a:rPr lang="en-IN"/>
              <a:pPr lvl="0"/>
              <a:t>19-02-2024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E5A5A3-E076-45C5-C05F-17A1AC47728A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8187E3-9EE4-7AAA-EDD9-F628F9450930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FE0A459-77E0-4E81-824C-7F1B50A47F24}" type="slidenum">
              <a:t>‹#›</a:t>
            </a:fld>
            <a:endParaRPr lang="en-IN"/>
          </a:p>
        </p:txBody>
      </p:sp>
      <p:cxnSp>
        <p:nvCxnSpPr>
          <p:cNvPr id="7" name="Straight Connector 15">
            <a:extLst>
              <a:ext uri="{FF2B5EF4-FFF2-40B4-BE49-F238E27FC236}">
                <a16:creationId xmlns:a16="http://schemas.microsoft.com/office/drawing/2014/main" id="{65A26393-7368-D1FF-6CD3-DE47F899B755}"/>
              </a:ext>
            </a:extLst>
          </p:cNvPr>
          <p:cNvCxnSpPr/>
          <p:nvPr/>
        </p:nvCxnSpPr>
        <p:spPr>
          <a:xfrm>
            <a:off x="2012722" y="3710589"/>
            <a:ext cx="8163379" cy="0"/>
          </a:xfrm>
          <a:prstGeom prst="straightConnector1">
            <a:avLst/>
          </a:prstGeom>
          <a:noFill/>
          <a:ln w="15873" cap="flat">
            <a:solidFill>
              <a:srgbClr val="83992A"/>
            </a:solidFill>
            <a:prstDash val="solid"/>
            <a:miter/>
          </a:ln>
        </p:spPr>
      </p:cxnSp>
    </p:spTree>
    <p:extLst>
      <p:ext uri="{BB962C8B-B14F-4D97-AF65-F5344CB8AC3E}">
        <p14:creationId xmlns:p14="http://schemas.microsoft.com/office/powerpoint/2010/main" val="1768668494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7">
            <a:extLst>
              <a:ext uri="{FF2B5EF4-FFF2-40B4-BE49-F238E27FC236}">
                <a16:creationId xmlns:a16="http://schemas.microsoft.com/office/drawing/2014/main" id="{80827CD8-637D-432B-918C-11C481B32324}"/>
              </a:ext>
            </a:extLst>
          </p:cNvPr>
          <p:cNvCxnSpPr/>
          <p:nvPr/>
        </p:nvCxnSpPr>
        <p:spPr>
          <a:xfrm>
            <a:off x="1396169" y="2421468"/>
            <a:ext cx="9407302" cy="0"/>
          </a:xfrm>
          <a:prstGeom prst="straightConnector1">
            <a:avLst/>
          </a:prstGeom>
          <a:noFill/>
          <a:ln w="15873" cap="flat">
            <a:solidFill>
              <a:srgbClr val="83992A"/>
            </a:solidFill>
            <a:prstDash val="solid"/>
            <a:miter/>
          </a:ln>
        </p:spPr>
      </p:cxnSp>
      <p:sp>
        <p:nvSpPr>
          <p:cNvPr id="3" name="Title 1">
            <a:extLst>
              <a:ext uri="{FF2B5EF4-FFF2-40B4-BE49-F238E27FC236}">
                <a16:creationId xmlns:a16="http://schemas.microsoft.com/office/drawing/2014/main" id="{CF443BFD-0000-B79E-2AB1-D4CE76E4D5D6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E5E631D-DC8D-BC4C-FED4-D1D00DC58B9F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298448" y="2560320"/>
            <a:ext cx="4718303" cy="331012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57D14EEC-9651-74AB-FB25-25E41AF786F5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6181344" y="2560320"/>
            <a:ext cx="4718303" cy="331012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8F6244AC-D7D1-2AC6-FD50-0F36ED650EF4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DC4A98A-C7D2-4B78-9AF8-8D91237EC281}" type="datetime1">
              <a:rPr lang="en-IN"/>
              <a:pPr lvl="0"/>
              <a:t>19-02-2024</a:t>
            </a:fld>
            <a:endParaRPr lang="en-IN"/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370661E5-0E63-94B8-BE9C-A76B62B49065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IN"/>
          </a:p>
        </p:txBody>
      </p:sp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A9E71D5C-A030-CB27-9749-DF55A3A56704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2F1D66B-FAFE-4514-AB09-760613F8D128}" type="slidenum"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11428991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8924E-C622-FC8B-9AB6-120BE7019C2A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33A9B7-6DD6-4487-0362-FE84CFF4044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295403" y="2658535"/>
            <a:ext cx="4718303" cy="576264"/>
          </a:xfrm>
        </p:spPr>
        <p:txBody>
          <a:bodyPr anchor="b">
            <a:noAutofit/>
          </a:bodyPr>
          <a:lstStyle>
            <a:lvl1pPr marL="0" indent="0">
              <a:spcBef>
                <a:spcPts val="670"/>
              </a:spcBef>
              <a:buNone/>
              <a:defRPr sz="2800">
                <a:solidFill>
                  <a:srgbClr val="83992A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4287C1-7646-1B2E-266E-B49BB91F6387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1295403" y="3243257"/>
            <a:ext cx="4718303" cy="263260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D7519E7-3F72-8F73-6470-D666F55D3861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6180667" y="2658535"/>
            <a:ext cx="4718303" cy="576264"/>
          </a:xfrm>
        </p:spPr>
        <p:txBody>
          <a:bodyPr anchor="b">
            <a:noAutofit/>
          </a:bodyPr>
          <a:lstStyle>
            <a:lvl1pPr marL="0" indent="0">
              <a:spcBef>
                <a:spcPts val="670"/>
              </a:spcBef>
              <a:buNone/>
              <a:defRPr sz="2800">
                <a:solidFill>
                  <a:srgbClr val="83992A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A45EA0-FA8B-7DAC-9F1C-D644F9748C98}"/>
              </a:ext>
            </a:extLst>
          </p:cNvPr>
          <p:cNvSpPr txBox="1">
            <a:spLocks noGrp="1"/>
          </p:cNvSpPr>
          <p:nvPr>
            <p:ph idx="4"/>
          </p:nvPr>
        </p:nvSpPr>
        <p:spPr>
          <a:xfrm>
            <a:off x="6180667" y="3243257"/>
            <a:ext cx="4718303" cy="263260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BF87D6A-AC21-6F03-9598-7FFCE418C817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59CA2A5-F8A4-4DCC-8F5D-4EB9B55E83DE}" type="datetime1">
              <a:rPr lang="en-IN"/>
              <a:pPr lvl="0"/>
              <a:t>19-02-2024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9EC9B38-1756-0EED-45C2-29B868317EF6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CB00593-D04A-15B2-208D-56FC02F4FEAC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4337956-C763-42A0-9276-E2D531676D3A}" type="slidenum">
              <a:t>‹#›</a:t>
            </a:fld>
            <a:endParaRPr lang="en-IN"/>
          </a:p>
        </p:txBody>
      </p:sp>
      <p:cxnSp>
        <p:nvCxnSpPr>
          <p:cNvPr id="10" name="Straight Connector 17">
            <a:extLst>
              <a:ext uri="{FF2B5EF4-FFF2-40B4-BE49-F238E27FC236}">
                <a16:creationId xmlns:a16="http://schemas.microsoft.com/office/drawing/2014/main" id="{0FFD58CB-08B0-A94E-53CE-5DE34C56D5AB}"/>
              </a:ext>
            </a:extLst>
          </p:cNvPr>
          <p:cNvCxnSpPr/>
          <p:nvPr/>
        </p:nvCxnSpPr>
        <p:spPr>
          <a:xfrm>
            <a:off x="1396169" y="2421468"/>
            <a:ext cx="9407302" cy="0"/>
          </a:xfrm>
          <a:prstGeom prst="straightConnector1">
            <a:avLst/>
          </a:prstGeom>
          <a:noFill/>
          <a:ln w="15873" cap="flat">
            <a:solidFill>
              <a:srgbClr val="83992A"/>
            </a:solidFill>
            <a:prstDash val="solid"/>
            <a:miter/>
          </a:ln>
        </p:spPr>
      </p:cxnSp>
    </p:spTree>
    <p:extLst>
      <p:ext uri="{BB962C8B-B14F-4D97-AF65-F5344CB8AC3E}">
        <p14:creationId xmlns:p14="http://schemas.microsoft.com/office/powerpoint/2010/main" val="1315862466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DA0F5E-343B-A8E9-964F-5FC30BC6F39A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AF1A51-E087-80A7-536F-7B5E97AB6E47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8580426-25E1-4130-8B87-98EAB48B4693}" type="datetime1">
              <a:rPr lang="en-IN"/>
              <a:pPr lvl="0"/>
              <a:t>19-02-2024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7E4680-F3CA-0AD0-9EEB-CBF109B4B7AC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2C5D88-0C44-7715-2DB0-73AE5202FD09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4C014BB-1ADA-4EC3-9649-8F1169EBBA10}" type="slidenum">
              <a:t>‹#›</a:t>
            </a:fld>
            <a:endParaRPr lang="en-IN"/>
          </a:p>
        </p:txBody>
      </p:sp>
      <p:cxnSp>
        <p:nvCxnSpPr>
          <p:cNvPr id="6" name="Straight Connector 13">
            <a:extLst>
              <a:ext uri="{FF2B5EF4-FFF2-40B4-BE49-F238E27FC236}">
                <a16:creationId xmlns:a16="http://schemas.microsoft.com/office/drawing/2014/main" id="{E79AFEE6-9D53-519B-4241-DD59BD1F2CB0}"/>
              </a:ext>
            </a:extLst>
          </p:cNvPr>
          <p:cNvCxnSpPr/>
          <p:nvPr/>
        </p:nvCxnSpPr>
        <p:spPr>
          <a:xfrm>
            <a:off x="1396169" y="2421468"/>
            <a:ext cx="9407302" cy="0"/>
          </a:xfrm>
          <a:prstGeom prst="straightConnector1">
            <a:avLst/>
          </a:prstGeom>
          <a:noFill/>
          <a:ln w="15873" cap="flat">
            <a:solidFill>
              <a:srgbClr val="83992A"/>
            </a:solidFill>
            <a:prstDash val="solid"/>
            <a:miter/>
          </a:ln>
        </p:spPr>
      </p:cxnSp>
    </p:spTree>
    <p:extLst>
      <p:ext uri="{BB962C8B-B14F-4D97-AF65-F5344CB8AC3E}">
        <p14:creationId xmlns:p14="http://schemas.microsoft.com/office/powerpoint/2010/main" val="1829270560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635BD1-951D-BA41-89B4-6AB5C55402FD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49D36E4-5D6E-413A-9F8B-1A21C3A1E2B7}" type="datetime1">
              <a:rPr lang="en-IN"/>
              <a:pPr lvl="0"/>
              <a:t>19-02-2024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1B77428-8783-9B17-D744-9E7529D15601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542094-39BD-779C-A7DB-15118749D56C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205E1DF-4EF0-457C-9585-FB0C1397F911}" type="slidenum"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80824756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2C074-F8D4-3A83-EFE8-556BFE592C8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93811" y="1388534"/>
            <a:ext cx="3718453" cy="1371600"/>
          </a:xfrm>
        </p:spPr>
        <p:txBody>
          <a:bodyPr anchor="b"/>
          <a:lstStyle>
            <a:lvl1pPr>
              <a:defRPr sz="240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FBC30A-76A4-8E3B-8C0D-BCCBBED2251E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418670" y="982129"/>
            <a:ext cx="5469465" cy="4893731"/>
          </a:xfrm>
        </p:spPr>
        <p:txBody>
          <a:bodyPr anchor="ctr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31D0ED-9761-3235-EC96-73DAD5B6AD65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1293811" y="3031062"/>
            <a:ext cx="3718453" cy="2438403"/>
          </a:xfrm>
        </p:spPr>
        <p:txBody>
          <a:bodyPr anchorCtr="1"/>
          <a:lstStyle>
            <a:lvl1pPr marL="0" indent="0" algn="ctr">
              <a:spcBef>
                <a:spcPts val="400"/>
              </a:spcBef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CE4313-ECFB-687A-0176-2B777E091328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0A712B7-BE0E-4E79-9F17-47868E89990C}" type="datetime1">
              <a:rPr lang="en-IN"/>
              <a:pPr lvl="0"/>
              <a:t>19-02-2024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BC303E-87EE-88DA-1526-742646BAA822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F4C0D7-87DC-4FBE-D405-AED438DE79E8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B023E74-6B0F-4430-AAF3-5C419BD6910C}" type="slidenum">
              <a:t>‹#›</a:t>
            </a:fld>
            <a:endParaRPr lang="en-IN"/>
          </a:p>
        </p:txBody>
      </p:sp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id="{C8CC4652-B28D-DF3B-7F3F-9861909C5816}"/>
              </a:ext>
            </a:extLst>
          </p:cNvPr>
          <p:cNvCxnSpPr/>
          <p:nvPr/>
        </p:nvCxnSpPr>
        <p:spPr>
          <a:xfrm>
            <a:off x="1396169" y="2912528"/>
            <a:ext cx="3514497" cy="0"/>
          </a:xfrm>
          <a:prstGeom prst="straightConnector1">
            <a:avLst/>
          </a:prstGeom>
          <a:noFill/>
          <a:ln w="15873" cap="flat">
            <a:solidFill>
              <a:srgbClr val="83992A"/>
            </a:solidFill>
            <a:prstDash val="solid"/>
            <a:miter/>
          </a:ln>
        </p:spPr>
      </p:cxnSp>
    </p:spTree>
    <p:extLst>
      <p:ext uri="{BB962C8B-B14F-4D97-AF65-F5344CB8AC3E}">
        <p14:creationId xmlns:p14="http://schemas.microsoft.com/office/powerpoint/2010/main" val="2851470005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C23C6F-35C8-9FD4-4196-E74DCE22CFE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95403" y="1883828"/>
            <a:ext cx="6241813" cy="1371600"/>
          </a:xfrm>
        </p:spPr>
        <p:txBody>
          <a:bodyPr anchor="b"/>
          <a:lstStyle>
            <a:lvl1pPr>
              <a:defRPr sz="280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4EF28F4-2AC5-8419-9CA5-84A0A7B99137}"/>
              </a:ext>
            </a:extLst>
          </p:cNvPr>
          <p:cNvSpPr txBox="1">
            <a:spLocks noGrp="1"/>
          </p:cNvSpPr>
          <p:nvPr>
            <p:ph type="pic" idx="1"/>
          </p:nvPr>
        </p:nvSpPr>
        <p:spPr>
          <a:xfrm>
            <a:off x="8094826" y="1041401"/>
            <a:ext cx="3063349" cy="4775197"/>
          </a:xfrm>
          <a:ln w="57150">
            <a:solidFill>
              <a:srgbClr val="7F7F7F"/>
            </a:solidFill>
            <a:prstDash val="solid"/>
            <a:miter/>
          </a:ln>
        </p:spPr>
        <p:txBody>
          <a:bodyPr anchorCtr="1"/>
          <a:lstStyle>
            <a:lvl1pPr marL="0" indent="0" algn="ctr">
              <a:spcBef>
                <a:spcPts val="400"/>
              </a:spcBef>
              <a:buNone/>
              <a:defRPr sz="16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0412FA-FCEE-D65B-F0E4-AA1BEE9AB922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1295403" y="3255428"/>
            <a:ext cx="6241813" cy="1828800"/>
          </a:xfrm>
        </p:spPr>
        <p:txBody>
          <a:bodyPr anchorCtr="1"/>
          <a:lstStyle>
            <a:lvl1pPr marL="0" indent="0" algn="ctr">
              <a:spcBef>
                <a:spcPts val="400"/>
              </a:spcBef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D09A1F-3821-6411-B9CE-FC4BA42F88BB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EFB2922-32AB-4383-B9F6-E1528CC18831}" type="datetime1">
              <a:rPr lang="en-IN"/>
              <a:pPr lvl="0"/>
              <a:t>19-02-2024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F8F018-9D80-3D9D-0E20-87D0EDE383F9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6FC78D-0D60-ED0C-C215-CE174B257AA2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ECAA054-1A32-4F82-B9CE-69387BF34E50}" type="slidenum"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22389313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5D3D55-F63F-B490-02E7-CE7F50331BD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95403" y="4815413"/>
            <a:ext cx="9609667" cy="566735"/>
          </a:xfrm>
        </p:spPr>
        <p:txBody>
          <a:bodyPr anchor="b"/>
          <a:lstStyle>
            <a:lvl1pPr>
              <a:defRPr sz="240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250B8BE-3130-013C-C9C0-34106833BD58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1041428" y="1041401"/>
            <a:ext cx="10105976" cy="3335868"/>
          </a:xfrm>
          <a:ln w="57150">
            <a:solidFill>
              <a:srgbClr val="7F7F7F"/>
            </a:solidFill>
            <a:prstDash val="solid"/>
            <a:miter/>
          </a:ln>
        </p:spPr>
        <p:txBody>
          <a:bodyPr anchorCtr="1"/>
          <a:lstStyle>
            <a:lvl1pPr marL="0" indent="0" algn="ctr">
              <a:spcBef>
                <a:spcPts val="400"/>
              </a:spcBef>
              <a:buNone/>
              <a:defRPr sz="16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47E9B5-5869-525A-43C8-B14ABA26C73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295403" y="5382149"/>
            <a:ext cx="9609667" cy="493711"/>
          </a:xfrm>
        </p:spPr>
        <p:txBody>
          <a:bodyPr anchorCtr="1"/>
          <a:lstStyle>
            <a:lvl1pPr marL="0" indent="0" algn="ctr">
              <a:spcBef>
                <a:spcPts val="300"/>
              </a:spcBef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469F6F-8218-96F1-6E66-467D406C406A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2531DC2-C035-411B-9CD1-E457029374E3}" type="datetime1">
              <a:rPr lang="en-IN"/>
              <a:pPr lvl="0"/>
              <a:t>19-02-2024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9316DF-B93D-7ECB-4235-FE0BCF34F898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3A3BC8-591A-C5AF-4523-F4A2D5CDD853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13089C8F-592B-4A37-B342-09DA133347AB}" type="slidenum"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881258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68700A-8FBE-1BDB-58E6-FFCC412DE96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77332" y="4800600"/>
            <a:ext cx="8596667" cy="566735"/>
          </a:xfrm>
        </p:spPr>
        <p:txBody>
          <a:bodyPr anchor="b"/>
          <a:lstStyle>
            <a:lvl1pPr>
              <a:defRPr sz="240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240CC61-1D35-3610-B143-F7091E0B60BC}"/>
              </a:ext>
            </a:extLst>
          </p:cNvPr>
          <p:cNvSpPr txBox="1">
            <a:spLocks noGrp="1"/>
          </p:cNvSpPr>
          <p:nvPr>
            <p:ph type="pic" idx="1"/>
          </p:nvPr>
        </p:nvSpPr>
        <p:spPr>
          <a:xfrm>
            <a:off x="677332" y="609603"/>
            <a:ext cx="8596667" cy="3845719"/>
          </a:xfrm>
        </p:spPr>
        <p:txBody>
          <a:bodyPr anchorCtr="1"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B67B4C-4906-3556-F65A-75DC2DC72605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677332" y="5367335"/>
            <a:ext cx="8596667" cy="674022"/>
          </a:xfrm>
        </p:spPr>
        <p:txBody>
          <a:bodyPr/>
          <a:lstStyle>
            <a:lvl1pPr marL="0" indent="0">
              <a:buNone/>
              <a:defRPr sz="1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DF9075-762E-12C6-2822-11F21F685F36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29BE03A-0C1E-468A-A882-CCCE8051FF46}" type="datetime1">
              <a:rPr lang="en-IN"/>
              <a:pPr lvl="0"/>
              <a:t>19-02-2024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923DD8-F5EE-6BD1-10BC-D3054A52645C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27A2EA-B3D0-0FF3-4208-62AD5D5FBF73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674D3D3-B08B-4970-B44C-B898F542EAC9}" type="slidenum"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13522760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0356DB-4B43-4CC6-3D9F-5F7767AFA34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03870" y="982129"/>
            <a:ext cx="9592732" cy="2954865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37DDA1-29F0-1027-FEF5-6119377A932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303870" y="4343400"/>
            <a:ext cx="9592732" cy="1532470"/>
          </a:xfrm>
        </p:spPr>
        <p:txBody>
          <a:bodyPr anchor="ctr" anchorCtr="1"/>
          <a:lstStyle>
            <a:lvl1pPr marL="0" indent="0" algn="ctr">
              <a:spcBef>
                <a:spcPts val="500"/>
              </a:spcBef>
              <a:buNone/>
              <a:defRPr sz="20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874025-F219-53ED-6A82-1F16F82CBBA5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267CD54-E500-4DE4-A571-CE082C1733DD}" type="datetime1">
              <a:rPr lang="en-IN"/>
              <a:pPr lvl="0"/>
              <a:t>19-02-2024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BE059E-FBF3-7E67-09E2-47EBF8F7B6EF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0C149E-1C18-0CF7-86DE-5E5BD8A7CBBB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2C6DD58-9888-40B5-BCB4-A11EF5A51E0A}" type="slidenum">
              <a:t>‹#›</a:t>
            </a:fld>
            <a:endParaRPr lang="en-IN"/>
          </a:p>
        </p:txBody>
      </p:sp>
      <p:cxnSp>
        <p:nvCxnSpPr>
          <p:cNvPr id="7" name="Straight Connector 14">
            <a:extLst>
              <a:ext uri="{FF2B5EF4-FFF2-40B4-BE49-F238E27FC236}">
                <a16:creationId xmlns:a16="http://schemas.microsoft.com/office/drawing/2014/main" id="{66AB7F53-B1C6-3B40-7EF4-152F5431A56D}"/>
              </a:ext>
            </a:extLst>
          </p:cNvPr>
          <p:cNvCxnSpPr/>
          <p:nvPr/>
        </p:nvCxnSpPr>
        <p:spPr>
          <a:xfrm>
            <a:off x="1396169" y="4140202"/>
            <a:ext cx="9407302" cy="0"/>
          </a:xfrm>
          <a:prstGeom prst="straightConnector1">
            <a:avLst/>
          </a:prstGeom>
          <a:noFill/>
          <a:ln w="15873" cap="flat">
            <a:solidFill>
              <a:srgbClr val="83992A"/>
            </a:solidFill>
            <a:prstDash val="solid"/>
            <a:miter/>
          </a:ln>
        </p:spPr>
      </p:cxnSp>
    </p:spTree>
    <p:extLst>
      <p:ext uri="{BB962C8B-B14F-4D97-AF65-F5344CB8AC3E}">
        <p14:creationId xmlns:p14="http://schemas.microsoft.com/office/powerpoint/2010/main" val="4025558242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6181A5-1B43-B70E-DDD3-58AAFA89EF4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46215" y="982129"/>
            <a:ext cx="9296393" cy="2370664"/>
          </a:xfrm>
        </p:spPr>
        <p:txBody>
          <a:bodyPr/>
          <a:lstStyle>
            <a:lvl1pPr>
              <a:defRPr sz="32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5EF5223C-0D0C-C099-7F95-C950A71205C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674815" y="3352803"/>
            <a:ext cx="8839203" cy="584201"/>
          </a:xfrm>
        </p:spPr>
        <p:txBody>
          <a:bodyPr anchor="ctr"/>
          <a:lstStyle>
            <a:lvl1pPr marL="0" indent="0" algn="r">
              <a:spcBef>
                <a:spcPts val="500"/>
              </a:spcBef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94EA6281-71C5-D918-3C5D-7E9A2C98BBB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295403" y="4343400"/>
            <a:ext cx="9609667" cy="1532470"/>
          </a:xfrm>
        </p:spPr>
        <p:txBody>
          <a:bodyPr anchor="ctr" anchorCtr="1"/>
          <a:lstStyle>
            <a:lvl1pPr marL="0" indent="0" algn="ctr">
              <a:spcBef>
                <a:spcPts val="500"/>
              </a:spcBef>
              <a:buNone/>
              <a:defRPr sz="20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65981B2F-133B-4F01-2061-D493C323BEEA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291FFC4-4DC8-4620-B5D5-506DB3CD4B59}" type="datetime1">
              <a:rPr lang="en-IN"/>
              <a:pPr lvl="0"/>
              <a:t>19-02-2024</a:t>
            </a:fld>
            <a:endParaRPr lang="en-IN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00E999BD-B81F-831E-3315-44AA8B4D44A8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IN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EAD9670-EE82-D786-4A58-CF3D26622A9F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00FF4D7-0D98-4F1B-9906-58244CCAD91E}" type="slidenum">
              <a:t>‹#›</a:t>
            </a:fld>
            <a:endParaRPr lang="en-IN"/>
          </a:p>
        </p:txBody>
      </p:sp>
      <p:sp>
        <p:nvSpPr>
          <p:cNvPr id="8" name="TextBox 13">
            <a:extLst>
              <a:ext uri="{FF2B5EF4-FFF2-40B4-BE49-F238E27FC236}">
                <a16:creationId xmlns:a16="http://schemas.microsoft.com/office/drawing/2014/main" id="{6E91547B-995A-894B-DD63-2E16486FFC9F}"/>
              </a:ext>
            </a:extLst>
          </p:cNvPr>
          <p:cNvSpPr txBox="1"/>
          <p:nvPr/>
        </p:nvSpPr>
        <p:spPr>
          <a:xfrm>
            <a:off x="862014" y="879963"/>
            <a:ext cx="609603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0" b="0" i="0" u="none" strike="noStrike" kern="1200" cap="none" spc="0" baseline="0">
                <a:solidFill>
                  <a:srgbClr val="000000"/>
                </a:solidFill>
                <a:uFillTx/>
                <a:latin typeface="Garamond"/>
              </a:rPr>
              <a:t>“</a:t>
            </a:r>
          </a:p>
        </p:txBody>
      </p:sp>
      <p:sp>
        <p:nvSpPr>
          <p:cNvPr id="9" name="TextBox 14">
            <a:extLst>
              <a:ext uri="{FF2B5EF4-FFF2-40B4-BE49-F238E27FC236}">
                <a16:creationId xmlns:a16="http://schemas.microsoft.com/office/drawing/2014/main" id="{7C4F75DA-24A9-174E-37EF-E4055C43B2CF}"/>
              </a:ext>
            </a:extLst>
          </p:cNvPr>
          <p:cNvSpPr txBox="1"/>
          <p:nvPr/>
        </p:nvSpPr>
        <p:spPr>
          <a:xfrm>
            <a:off x="10600264" y="2827873"/>
            <a:ext cx="609603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0" b="0" i="0" u="none" strike="noStrike" kern="1200" cap="none" spc="0" baseline="0">
                <a:solidFill>
                  <a:srgbClr val="000000"/>
                </a:solidFill>
                <a:uFillTx/>
                <a:latin typeface="Garamond"/>
              </a:rPr>
              <a:t>”</a:t>
            </a:r>
          </a:p>
        </p:txBody>
      </p:sp>
      <p:cxnSp>
        <p:nvCxnSpPr>
          <p:cNvPr id="10" name="Straight Connector 18">
            <a:extLst>
              <a:ext uri="{FF2B5EF4-FFF2-40B4-BE49-F238E27FC236}">
                <a16:creationId xmlns:a16="http://schemas.microsoft.com/office/drawing/2014/main" id="{0A2B366D-3A01-0984-1EAF-0D8C35A0B5E1}"/>
              </a:ext>
            </a:extLst>
          </p:cNvPr>
          <p:cNvCxnSpPr/>
          <p:nvPr/>
        </p:nvCxnSpPr>
        <p:spPr>
          <a:xfrm>
            <a:off x="1396169" y="4140202"/>
            <a:ext cx="9407302" cy="0"/>
          </a:xfrm>
          <a:prstGeom prst="straightConnector1">
            <a:avLst/>
          </a:prstGeom>
          <a:noFill/>
          <a:ln w="15873" cap="flat">
            <a:solidFill>
              <a:srgbClr val="83992A"/>
            </a:solidFill>
            <a:prstDash val="solid"/>
            <a:miter/>
          </a:ln>
        </p:spPr>
      </p:cxnSp>
    </p:spTree>
    <p:extLst>
      <p:ext uri="{BB962C8B-B14F-4D97-AF65-F5344CB8AC3E}">
        <p14:creationId xmlns:p14="http://schemas.microsoft.com/office/powerpoint/2010/main" val="1838926229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81E9B-0A60-3BE6-B3D8-B6D67D2F63E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95403" y="3308582"/>
            <a:ext cx="9609667" cy="1468800"/>
          </a:xfrm>
        </p:spPr>
        <p:txBody>
          <a:bodyPr anchor="b" anchorCtr="0"/>
          <a:lstStyle>
            <a:lvl1pPr algn="l">
              <a:defRPr sz="320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BDDDCF-E7D3-EEAA-0E6E-1A32912D84B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295403" y="4777383"/>
            <a:ext cx="9609667" cy="860395"/>
          </a:xfrm>
        </p:spPr>
        <p:txBody>
          <a:bodyPr/>
          <a:lstStyle>
            <a:lvl1pPr marL="0" indent="0">
              <a:spcBef>
                <a:spcPts val="500"/>
              </a:spcBef>
              <a:buNone/>
              <a:defRPr sz="20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166AA9-0FB8-9CF6-A44C-33319BB4BDB6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59FF8FF-25B0-49E7-811A-79BE9859B18D}" type="datetime1">
              <a:rPr lang="en-IN"/>
              <a:pPr lvl="0"/>
              <a:t>19-02-2024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B3855D-F1E1-B018-02DB-4E230F81BF96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83C68A-3C3A-64B6-4FA2-CAE9BA47D506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E3723D2-5FE1-4029-AB99-7B532A74CB73}" type="slidenum"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09585885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F2080-850B-F004-2A37-58359BD1668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46215" y="982129"/>
            <a:ext cx="9296393" cy="2243672"/>
          </a:xfrm>
        </p:spPr>
        <p:txBody>
          <a:bodyPr/>
          <a:lstStyle>
            <a:lvl1pPr>
              <a:defRPr sz="32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3ED16D-5B43-9384-DED6-095FC20353C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295403" y="3639312"/>
            <a:ext cx="9609667" cy="88696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8B2E9E11-DF67-93FA-34B9-474198C8064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295403" y="4529663"/>
            <a:ext cx="9609667" cy="1346197"/>
          </a:xfrm>
        </p:spPr>
        <p:txBody>
          <a:bodyPr/>
          <a:lstStyle>
            <a:lvl1pPr marL="0" indent="0">
              <a:spcBef>
                <a:spcPts val="400"/>
              </a:spcBef>
              <a:buNone/>
              <a:defRPr sz="18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E1C6BD70-05F6-1A36-C852-066CA9B8B621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66FF439-5D52-40DF-9566-B30E37D4F05A}" type="datetime1">
              <a:rPr lang="en-IN"/>
              <a:pPr lvl="0"/>
              <a:t>19-02-2024</a:t>
            </a:fld>
            <a:endParaRPr lang="en-IN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66835CD3-59A1-0FF5-B58C-5CE4992B0598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IN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8268648-CD20-29A8-4E0C-8A501E2C95AA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57D4827-0BBC-4675-B9BB-F8272EBD5424}" type="slidenum">
              <a:t>‹#›</a:t>
            </a:fld>
            <a:endParaRPr lang="en-IN"/>
          </a:p>
        </p:txBody>
      </p:sp>
      <p:sp>
        <p:nvSpPr>
          <p:cNvPr id="8" name="TextBox 11">
            <a:extLst>
              <a:ext uri="{FF2B5EF4-FFF2-40B4-BE49-F238E27FC236}">
                <a16:creationId xmlns:a16="http://schemas.microsoft.com/office/drawing/2014/main" id="{4EFBE30D-3A24-D3C7-4D71-2EE37CC9BE98}"/>
              </a:ext>
            </a:extLst>
          </p:cNvPr>
          <p:cNvSpPr txBox="1"/>
          <p:nvPr/>
        </p:nvSpPr>
        <p:spPr>
          <a:xfrm>
            <a:off x="862014" y="879963"/>
            <a:ext cx="609603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0" b="0" i="0" u="none" strike="noStrike" kern="1200" cap="none" spc="0" baseline="0">
                <a:solidFill>
                  <a:srgbClr val="000000"/>
                </a:solidFill>
                <a:uFillTx/>
                <a:latin typeface="Garamond"/>
              </a:rPr>
              <a:t>“</a:t>
            </a:r>
          </a:p>
        </p:txBody>
      </p:sp>
      <p:sp>
        <p:nvSpPr>
          <p:cNvPr id="9" name="TextBox 12">
            <a:extLst>
              <a:ext uri="{FF2B5EF4-FFF2-40B4-BE49-F238E27FC236}">
                <a16:creationId xmlns:a16="http://schemas.microsoft.com/office/drawing/2014/main" id="{CB6A529B-0489-6BC9-DC71-8B5929BFDADD}"/>
              </a:ext>
            </a:extLst>
          </p:cNvPr>
          <p:cNvSpPr txBox="1"/>
          <p:nvPr/>
        </p:nvSpPr>
        <p:spPr>
          <a:xfrm>
            <a:off x="10600264" y="2599264"/>
            <a:ext cx="609603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0" b="0" i="0" u="none" strike="noStrike" kern="1200" cap="none" spc="0" baseline="0">
                <a:solidFill>
                  <a:srgbClr val="000000"/>
                </a:solidFill>
                <a:uFillTx/>
                <a:latin typeface="Garamond"/>
              </a:rPr>
              <a:t>”</a:t>
            </a:r>
          </a:p>
        </p:txBody>
      </p:sp>
      <p:cxnSp>
        <p:nvCxnSpPr>
          <p:cNvPr id="10" name="Straight Connector 25">
            <a:extLst>
              <a:ext uri="{FF2B5EF4-FFF2-40B4-BE49-F238E27FC236}">
                <a16:creationId xmlns:a16="http://schemas.microsoft.com/office/drawing/2014/main" id="{ACB7B092-28D1-E39F-AC14-58F38B8D14C7}"/>
              </a:ext>
            </a:extLst>
          </p:cNvPr>
          <p:cNvCxnSpPr/>
          <p:nvPr/>
        </p:nvCxnSpPr>
        <p:spPr>
          <a:xfrm>
            <a:off x="1396169" y="3429000"/>
            <a:ext cx="9407302" cy="0"/>
          </a:xfrm>
          <a:prstGeom prst="straightConnector1">
            <a:avLst/>
          </a:prstGeom>
          <a:noFill/>
          <a:ln w="15873" cap="flat">
            <a:solidFill>
              <a:srgbClr val="83992A"/>
            </a:solidFill>
            <a:prstDash val="solid"/>
            <a:miter/>
          </a:ln>
        </p:spPr>
      </p:cxnSp>
    </p:spTree>
    <p:extLst>
      <p:ext uri="{BB962C8B-B14F-4D97-AF65-F5344CB8AC3E}">
        <p14:creationId xmlns:p14="http://schemas.microsoft.com/office/powerpoint/2010/main" val="2858967230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74DF2-7B7E-E7B7-4810-7E89E0F9AFA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95403" y="982129"/>
            <a:ext cx="9609667" cy="224367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E79B2D-9FFB-E529-E6E1-D88A4E99E2B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295403" y="3630168"/>
            <a:ext cx="9609667" cy="84124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8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B8DE5EE-F436-DEA7-0E18-BD66DA18D59E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295403" y="4470401"/>
            <a:ext cx="9609667" cy="1405469"/>
          </a:xfrm>
        </p:spPr>
        <p:txBody>
          <a:bodyPr/>
          <a:lstStyle>
            <a:lvl1pPr marL="0" indent="0">
              <a:spcBef>
                <a:spcPts val="400"/>
              </a:spcBef>
              <a:buNone/>
              <a:defRPr sz="18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54AB9578-D3A8-EE09-1C60-34E9BECB4BCB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0AA8F58-90D3-4296-831F-74788283DD5E}" type="datetime1">
              <a:rPr lang="en-IN"/>
              <a:pPr lvl="0"/>
              <a:t>19-02-2024</a:t>
            </a:fld>
            <a:endParaRPr lang="en-IN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3E569B38-0C7F-8014-FF15-D8D6386D51D5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IN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13218DBE-5FED-D574-4488-D9490A6747D8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3088454-DE2D-4F28-B0FC-692782EAEE27}" type="slidenum">
              <a:t>‹#›</a:t>
            </a:fld>
            <a:endParaRPr lang="en-IN"/>
          </a:p>
        </p:txBody>
      </p:sp>
      <p:cxnSp>
        <p:nvCxnSpPr>
          <p:cNvPr id="8" name="Straight Connector 14">
            <a:extLst>
              <a:ext uri="{FF2B5EF4-FFF2-40B4-BE49-F238E27FC236}">
                <a16:creationId xmlns:a16="http://schemas.microsoft.com/office/drawing/2014/main" id="{FF7D80FF-D24B-9D30-C3C8-D544186D7E23}"/>
              </a:ext>
            </a:extLst>
          </p:cNvPr>
          <p:cNvCxnSpPr/>
          <p:nvPr/>
        </p:nvCxnSpPr>
        <p:spPr>
          <a:xfrm>
            <a:off x="1396169" y="3429000"/>
            <a:ext cx="9407302" cy="0"/>
          </a:xfrm>
          <a:prstGeom prst="straightConnector1">
            <a:avLst/>
          </a:prstGeom>
          <a:noFill/>
          <a:ln w="15873" cap="flat">
            <a:solidFill>
              <a:srgbClr val="83992A"/>
            </a:solidFill>
            <a:prstDash val="solid"/>
            <a:miter/>
          </a:ln>
        </p:spPr>
      </p:cxnSp>
    </p:spTree>
    <p:extLst>
      <p:ext uri="{BB962C8B-B14F-4D97-AF65-F5344CB8AC3E}">
        <p14:creationId xmlns:p14="http://schemas.microsoft.com/office/powerpoint/2010/main" val="1531227828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9D5131-4D14-7B7F-1EAD-7FBB5356ACB0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4E86300-33F4-3DD4-8BF7-DED3CEA15F5B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B1A5FE-7E9D-777F-EE6D-33E75633E211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9A916E7-F420-408A-90FC-EE3241DD3251}" type="datetime1">
              <a:rPr lang="en-IN"/>
              <a:pPr lvl="0"/>
              <a:t>19-02-2024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576D7B-9608-10FB-C22C-645C55A9377A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2D9B9C-EF89-C631-434A-F3E6A5D9F324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FE66EC3-59BC-4A2A-8E9A-FDD66D808C72}" type="slidenum">
              <a:t>‹#›</a:t>
            </a:fld>
            <a:endParaRPr lang="en-IN"/>
          </a:p>
        </p:txBody>
      </p:sp>
      <p:cxnSp>
        <p:nvCxnSpPr>
          <p:cNvPr id="7" name="Straight Connector 13">
            <a:extLst>
              <a:ext uri="{FF2B5EF4-FFF2-40B4-BE49-F238E27FC236}">
                <a16:creationId xmlns:a16="http://schemas.microsoft.com/office/drawing/2014/main" id="{12052384-2B52-653A-12E9-AFC417A9E6F8}"/>
              </a:ext>
            </a:extLst>
          </p:cNvPr>
          <p:cNvCxnSpPr/>
          <p:nvPr/>
        </p:nvCxnSpPr>
        <p:spPr>
          <a:xfrm>
            <a:off x="1396169" y="2421468"/>
            <a:ext cx="9407302" cy="0"/>
          </a:xfrm>
          <a:prstGeom prst="straightConnector1">
            <a:avLst/>
          </a:prstGeom>
          <a:noFill/>
          <a:ln w="15873" cap="flat">
            <a:solidFill>
              <a:srgbClr val="83992A"/>
            </a:solidFill>
            <a:prstDash val="solid"/>
            <a:miter/>
          </a:ln>
        </p:spPr>
      </p:cxnSp>
    </p:spTree>
    <p:extLst>
      <p:ext uri="{BB962C8B-B14F-4D97-AF65-F5344CB8AC3E}">
        <p14:creationId xmlns:p14="http://schemas.microsoft.com/office/powerpoint/2010/main" val="1361333849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1E2439B-9BB4-F162-F838-7A25A0D0BC3B}"/>
              </a:ext>
            </a:extLst>
          </p:cNvPr>
          <p:cNvSpPr txBox="1">
            <a:spLocks noGrp="1"/>
          </p:cNvSpPr>
          <p:nvPr>
            <p:ph type="title" orient="vert"/>
          </p:nvPr>
        </p:nvSpPr>
        <p:spPr>
          <a:xfrm>
            <a:off x="8999360" y="982129"/>
            <a:ext cx="1890896" cy="4893731"/>
          </a:xfrm>
        </p:spPr>
        <p:txBody>
          <a:bodyPr vert="eaVert"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7584EF2-DDFF-9D6A-A01D-16126F174660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>
          <a:xfrm>
            <a:off x="1295393" y="982129"/>
            <a:ext cx="7433020" cy="4893731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3ABEEF-E169-881A-6974-D55756A14D1F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1E1F595-F9A6-4E33-AD14-24EACAEC42B0}" type="datetime1">
              <a:rPr lang="en-IN"/>
              <a:pPr lvl="0"/>
              <a:t>19-02-2024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F68FD6-5B68-8E03-63DA-ED356DF76998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BDBCC4-4136-77A1-779A-3C97885EAF77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A8C2B72-3247-4087-B9CC-C23540015F5D}" type="slidenum">
              <a:t>‹#›</a:t>
            </a:fld>
            <a:endParaRPr lang="en-IN"/>
          </a:p>
        </p:txBody>
      </p:sp>
      <p:cxnSp>
        <p:nvCxnSpPr>
          <p:cNvPr id="7" name="Straight Connector 13">
            <a:extLst>
              <a:ext uri="{FF2B5EF4-FFF2-40B4-BE49-F238E27FC236}">
                <a16:creationId xmlns:a16="http://schemas.microsoft.com/office/drawing/2014/main" id="{2B9ADA7D-1CD0-2939-6270-4C97054B4D54}"/>
              </a:ext>
            </a:extLst>
          </p:cNvPr>
          <p:cNvCxnSpPr/>
          <p:nvPr/>
        </p:nvCxnSpPr>
        <p:spPr>
          <a:xfrm>
            <a:off x="8863891" y="990596"/>
            <a:ext cx="0" cy="4876807"/>
          </a:xfrm>
          <a:prstGeom prst="straightConnector1">
            <a:avLst/>
          </a:prstGeom>
          <a:noFill/>
          <a:ln w="15873" cap="flat">
            <a:solidFill>
              <a:srgbClr val="83992A"/>
            </a:solidFill>
            <a:prstDash val="solid"/>
            <a:miter/>
          </a:ln>
        </p:spPr>
      </p:cxnSp>
    </p:spTree>
    <p:extLst>
      <p:ext uri="{BB962C8B-B14F-4D97-AF65-F5344CB8AC3E}">
        <p14:creationId xmlns:p14="http://schemas.microsoft.com/office/powerpoint/2010/main" val="20669385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9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17" Type="http://schemas.openxmlformats.org/officeDocument/2006/relationships/slideLayout" Target="../slideLayouts/slideLayout33.xml"/><Relationship Id="rId2" Type="http://schemas.openxmlformats.org/officeDocument/2006/relationships/slideLayout" Target="../slideLayouts/slideLayout18.xml"/><Relationship Id="rId16" Type="http://schemas.openxmlformats.org/officeDocument/2006/relationships/slideLayout" Target="../slideLayouts/slideLayout32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26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3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slideLayout" Target="../slideLayouts/slideLayout46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slideLayout" Target="../slideLayouts/slideLayout45.xml"/><Relationship Id="rId17" Type="http://schemas.openxmlformats.org/officeDocument/2006/relationships/slideLayout" Target="../slideLayouts/slideLayout50.xml"/><Relationship Id="rId2" Type="http://schemas.openxmlformats.org/officeDocument/2006/relationships/slideLayout" Target="../slideLayouts/slideLayout35.xml"/><Relationship Id="rId16" Type="http://schemas.openxmlformats.org/officeDocument/2006/relationships/slideLayout" Target="../slideLayouts/slideLayout49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5" Type="http://schemas.openxmlformats.org/officeDocument/2006/relationships/slideLayout" Target="../slideLayouts/slideLayout48.xml"/><Relationship Id="rId10" Type="http://schemas.openxmlformats.org/officeDocument/2006/relationships/slideLayout" Target="../slideLayouts/slideLayout43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14" Type="http://schemas.openxmlformats.org/officeDocument/2006/relationships/slideLayout" Target="../slideLayouts/slideLayout4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8.xml"/><Relationship Id="rId13" Type="http://schemas.openxmlformats.org/officeDocument/2006/relationships/slideLayout" Target="../slideLayouts/slideLayout63.xml"/><Relationship Id="rId18" Type="http://schemas.openxmlformats.org/officeDocument/2006/relationships/slideLayout" Target="../slideLayouts/slideLayout68.xml"/><Relationship Id="rId3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62.xml"/><Relationship Id="rId17" Type="http://schemas.openxmlformats.org/officeDocument/2006/relationships/slideLayout" Target="../slideLayouts/slideLayout67.xml"/><Relationship Id="rId2" Type="http://schemas.openxmlformats.org/officeDocument/2006/relationships/slideLayout" Target="../slideLayouts/slideLayout52.xml"/><Relationship Id="rId16" Type="http://schemas.openxmlformats.org/officeDocument/2006/relationships/slideLayout" Target="../slideLayouts/slideLayout6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61.xml"/><Relationship Id="rId5" Type="http://schemas.openxmlformats.org/officeDocument/2006/relationships/slideLayout" Target="../slideLayouts/slideLayout55.xml"/><Relationship Id="rId15" Type="http://schemas.openxmlformats.org/officeDocument/2006/relationships/slideLayout" Target="../slideLayouts/slideLayout65.xml"/><Relationship Id="rId10" Type="http://schemas.openxmlformats.org/officeDocument/2006/relationships/slideLayout" Target="../slideLayouts/slideLayout60.xml"/><Relationship Id="rId19" Type="http://schemas.openxmlformats.org/officeDocument/2006/relationships/theme" Target="../theme/theme4.xml"/><Relationship Id="rId4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6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6.xml"/><Relationship Id="rId3" Type="http://schemas.openxmlformats.org/officeDocument/2006/relationships/slideLayout" Target="../slideLayouts/slideLayout71.xml"/><Relationship Id="rId7" Type="http://schemas.openxmlformats.org/officeDocument/2006/relationships/slideLayout" Target="../slideLayouts/slideLayout75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70.xml"/><Relationship Id="rId1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4.xml"/><Relationship Id="rId11" Type="http://schemas.openxmlformats.org/officeDocument/2006/relationships/slideLayout" Target="../slideLayouts/slideLayout79.xml"/><Relationship Id="rId5" Type="http://schemas.openxmlformats.org/officeDocument/2006/relationships/slideLayout" Target="../slideLayouts/slideLayout73.xml"/><Relationship Id="rId10" Type="http://schemas.openxmlformats.org/officeDocument/2006/relationships/slideLayout" Target="../slideLayouts/slideLayout78.xml"/><Relationship Id="rId4" Type="http://schemas.openxmlformats.org/officeDocument/2006/relationships/slideLayout" Target="../slideLayouts/slideLayout72.xml"/><Relationship Id="rId9" Type="http://schemas.openxmlformats.org/officeDocument/2006/relationships/slideLayout" Target="../slideLayouts/slideLayout77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7.xml"/><Relationship Id="rId13" Type="http://schemas.openxmlformats.org/officeDocument/2006/relationships/slideLayout" Target="../slideLayouts/slideLayout92.xml"/><Relationship Id="rId18" Type="http://schemas.openxmlformats.org/officeDocument/2006/relationships/theme" Target="../theme/theme6.xml"/><Relationship Id="rId3" Type="http://schemas.openxmlformats.org/officeDocument/2006/relationships/slideLayout" Target="../slideLayouts/slideLayout82.xml"/><Relationship Id="rId21" Type="http://schemas.openxmlformats.org/officeDocument/2006/relationships/image" Target="../media/image7.png"/><Relationship Id="rId7" Type="http://schemas.openxmlformats.org/officeDocument/2006/relationships/slideLayout" Target="../slideLayouts/slideLayout86.xml"/><Relationship Id="rId12" Type="http://schemas.openxmlformats.org/officeDocument/2006/relationships/slideLayout" Target="../slideLayouts/slideLayout91.xml"/><Relationship Id="rId17" Type="http://schemas.openxmlformats.org/officeDocument/2006/relationships/slideLayout" Target="../slideLayouts/slideLayout96.xml"/><Relationship Id="rId2" Type="http://schemas.openxmlformats.org/officeDocument/2006/relationships/slideLayout" Target="../slideLayouts/slideLayout81.xml"/><Relationship Id="rId16" Type="http://schemas.openxmlformats.org/officeDocument/2006/relationships/slideLayout" Target="../slideLayouts/slideLayout95.xml"/><Relationship Id="rId20" Type="http://schemas.openxmlformats.org/officeDocument/2006/relationships/image" Target="../media/image6.png"/><Relationship Id="rId1" Type="http://schemas.openxmlformats.org/officeDocument/2006/relationships/slideLayout" Target="../slideLayouts/slideLayout80.xml"/><Relationship Id="rId6" Type="http://schemas.openxmlformats.org/officeDocument/2006/relationships/slideLayout" Target="../slideLayouts/slideLayout85.xml"/><Relationship Id="rId11" Type="http://schemas.openxmlformats.org/officeDocument/2006/relationships/slideLayout" Target="../slideLayouts/slideLayout90.xml"/><Relationship Id="rId5" Type="http://schemas.openxmlformats.org/officeDocument/2006/relationships/slideLayout" Target="../slideLayouts/slideLayout84.xml"/><Relationship Id="rId15" Type="http://schemas.openxmlformats.org/officeDocument/2006/relationships/slideLayout" Target="../slideLayouts/slideLayout94.xml"/><Relationship Id="rId10" Type="http://schemas.openxmlformats.org/officeDocument/2006/relationships/slideLayout" Target="../slideLayouts/slideLayout89.xml"/><Relationship Id="rId19" Type="http://schemas.openxmlformats.org/officeDocument/2006/relationships/image" Target="../media/image5.jpeg"/><Relationship Id="rId4" Type="http://schemas.openxmlformats.org/officeDocument/2006/relationships/slideLayout" Target="../slideLayouts/slideLayout83.xml"/><Relationship Id="rId9" Type="http://schemas.openxmlformats.org/officeDocument/2006/relationships/slideLayout" Target="../slideLayouts/slideLayout88.xml"/><Relationship Id="rId14" Type="http://schemas.openxmlformats.org/officeDocument/2006/relationships/slideLayout" Target="../slideLayouts/slideLayout9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6">
            <a:extLst>
              <a:ext uri="{FF2B5EF4-FFF2-40B4-BE49-F238E27FC236}">
                <a16:creationId xmlns:a16="http://schemas.microsoft.com/office/drawing/2014/main" id="{912DC327-E506-6C5D-480D-30BDE3AB62AE}"/>
              </a:ext>
            </a:extLst>
          </p:cNvPr>
          <p:cNvGrpSpPr/>
          <p:nvPr/>
        </p:nvGrpSpPr>
        <p:grpSpPr>
          <a:xfrm>
            <a:off x="0" y="-8467"/>
            <a:ext cx="12192005" cy="6866467"/>
            <a:chOff x="0" y="-8467"/>
            <a:chExt cx="12192005" cy="6866467"/>
          </a:xfrm>
        </p:grpSpPr>
        <p:cxnSp>
          <p:nvCxnSpPr>
            <p:cNvPr id="3" name="Straight Connector 19">
              <a:extLst>
                <a:ext uri="{FF2B5EF4-FFF2-40B4-BE49-F238E27FC236}">
                  <a16:creationId xmlns:a16="http://schemas.microsoft.com/office/drawing/2014/main" id="{EA7334D2-2E59-8024-004D-6131CE295648}"/>
                </a:ext>
              </a:extLst>
            </p:cNvPr>
            <p:cNvCxnSpPr/>
            <p:nvPr/>
          </p:nvCxnSpPr>
          <p:spPr>
            <a:xfrm>
              <a:off x="9371008" y="0"/>
              <a:ext cx="1219207" cy="6858000"/>
            </a:xfrm>
            <a:prstGeom prst="straightConnector1">
              <a:avLst/>
            </a:prstGeom>
            <a:noFill/>
            <a:ln w="9528" cap="rnd">
              <a:solidFill>
                <a:srgbClr val="BFBFBF"/>
              </a:solidFill>
              <a:prstDash val="solid"/>
              <a:miter/>
            </a:ln>
          </p:spPr>
        </p:cxnSp>
        <p:cxnSp>
          <p:nvCxnSpPr>
            <p:cNvPr id="4" name="Straight Connector 20">
              <a:extLst>
                <a:ext uri="{FF2B5EF4-FFF2-40B4-BE49-F238E27FC236}">
                  <a16:creationId xmlns:a16="http://schemas.microsoft.com/office/drawing/2014/main" id="{5780F576-4BA5-487C-D160-EE0DADAF0111}"/>
                </a:ext>
              </a:extLst>
            </p:cNvPr>
            <p:cNvCxnSpPr/>
            <p:nvPr/>
          </p:nvCxnSpPr>
          <p:spPr>
            <a:xfrm flipH="1">
              <a:off x="7425266" y="3681410"/>
              <a:ext cx="4763557" cy="3176590"/>
            </a:xfrm>
            <a:prstGeom prst="straightConnector1">
              <a:avLst/>
            </a:prstGeom>
            <a:noFill/>
            <a:ln w="9528" cap="rnd">
              <a:solidFill>
                <a:srgbClr val="D9D9D9"/>
              </a:solidFill>
              <a:prstDash val="solid"/>
              <a:miter/>
            </a:ln>
          </p:spPr>
        </p:cxnSp>
        <p:sp>
          <p:nvSpPr>
            <p:cNvPr id="5" name="Rectangle 23">
              <a:extLst>
                <a:ext uri="{FF2B5EF4-FFF2-40B4-BE49-F238E27FC236}">
                  <a16:creationId xmlns:a16="http://schemas.microsoft.com/office/drawing/2014/main" id="{3D14AE35-E023-5FCC-7CBA-2C2F2F144C8A}"/>
                </a:ext>
              </a:extLst>
            </p:cNvPr>
            <p:cNvSpPr/>
            <p:nvPr/>
          </p:nvSpPr>
          <p:spPr>
            <a:xfrm>
              <a:off x="9181472" y="-8467"/>
              <a:ext cx="3007351" cy="6866467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3007349"/>
                <a:gd name="f4" fmla="val 6866467"/>
                <a:gd name="f5" fmla="val 2045532"/>
                <a:gd name="f6" fmla="*/ f0 1 3007349"/>
                <a:gd name="f7" fmla="*/ f1 1 6866467"/>
                <a:gd name="f8" fmla="+- f4 0 f2"/>
                <a:gd name="f9" fmla="+- f3 0 f2"/>
                <a:gd name="f10" fmla="*/ f9 1 3007349"/>
                <a:gd name="f11" fmla="*/ f8 1 6866467"/>
                <a:gd name="f12" fmla="*/ f2 1 f10"/>
                <a:gd name="f13" fmla="*/ f3 1 f10"/>
                <a:gd name="f14" fmla="*/ f2 1 f11"/>
                <a:gd name="f15" fmla="*/ f4 1 f11"/>
                <a:gd name="f16" fmla="*/ f12 f6 1"/>
                <a:gd name="f17" fmla="*/ f13 f6 1"/>
                <a:gd name="f18" fmla="*/ f15 f7 1"/>
                <a:gd name="f19" fmla="*/ f14 f7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6" t="f19" r="f17" b="f18"/>
              <a:pathLst>
                <a:path w="3007349" h="6866467">
                  <a:moveTo>
                    <a:pt x="f5" y="f2"/>
                  </a:moveTo>
                  <a:lnTo>
                    <a:pt x="f3" y="f2"/>
                  </a:lnTo>
                  <a:lnTo>
                    <a:pt x="f3" y="f4"/>
                  </a:lnTo>
                  <a:lnTo>
                    <a:pt x="f2" y="f4"/>
                  </a:lnTo>
                  <a:lnTo>
                    <a:pt x="f5" y="f2"/>
                  </a:lnTo>
                  <a:close/>
                </a:path>
              </a:pathLst>
            </a:custGeom>
            <a:solidFill>
              <a:srgbClr val="90C226">
                <a:alpha val="30000"/>
              </a:srgbClr>
            </a:solid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IN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  <p:sp>
          <p:nvSpPr>
            <p:cNvPr id="6" name="Rectangle 25">
              <a:extLst>
                <a:ext uri="{FF2B5EF4-FFF2-40B4-BE49-F238E27FC236}">
                  <a16:creationId xmlns:a16="http://schemas.microsoft.com/office/drawing/2014/main" id="{B75CE890-CE4D-3641-AB40-17892A14C273}"/>
                </a:ext>
              </a:extLst>
            </p:cNvPr>
            <p:cNvSpPr/>
            <p:nvPr/>
          </p:nvSpPr>
          <p:spPr>
            <a:xfrm>
              <a:off x="9603440" y="-8467"/>
              <a:ext cx="2588556" cy="6866467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573311"/>
                <a:gd name="f4" fmla="val 6866467"/>
                <a:gd name="f5" fmla="val 1202336"/>
                <a:gd name="f6" fmla="*/ f0 1 2573311"/>
                <a:gd name="f7" fmla="*/ f1 1 6866467"/>
                <a:gd name="f8" fmla="+- f4 0 f2"/>
                <a:gd name="f9" fmla="+- f3 0 f2"/>
                <a:gd name="f10" fmla="*/ f9 1 2573311"/>
                <a:gd name="f11" fmla="*/ f8 1 6866467"/>
                <a:gd name="f12" fmla="*/ f2 1 f10"/>
                <a:gd name="f13" fmla="*/ f3 1 f10"/>
                <a:gd name="f14" fmla="*/ f2 1 f11"/>
                <a:gd name="f15" fmla="*/ f4 1 f11"/>
                <a:gd name="f16" fmla="*/ f12 f6 1"/>
                <a:gd name="f17" fmla="*/ f13 f6 1"/>
                <a:gd name="f18" fmla="*/ f15 f7 1"/>
                <a:gd name="f19" fmla="*/ f14 f7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6" t="f19" r="f17" b="f18"/>
              <a:pathLst>
                <a:path w="2573311" h="6866467">
                  <a:moveTo>
                    <a:pt x="f2" y="f2"/>
                  </a:moveTo>
                  <a:lnTo>
                    <a:pt x="f3" y="f2"/>
                  </a:lnTo>
                  <a:lnTo>
                    <a:pt x="f3" y="f4"/>
                  </a:lnTo>
                  <a:lnTo>
                    <a:pt x="f5" y="f4"/>
                  </a:lnTo>
                  <a:lnTo>
                    <a:pt x="f2" y="f2"/>
                  </a:lnTo>
                  <a:close/>
                </a:path>
              </a:pathLst>
            </a:custGeom>
            <a:solidFill>
              <a:srgbClr val="90C226">
                <a:alpha val="20000"/>
              </a:srgbClr>
            </a:solid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IN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  <p:sp>
          <p:nvSpPr>
            <p:cNvPr id="7" name="Isosceles Triangle 23">
              <a:extLst>
                <a:ext uri="{FF2B5EF4-FFF2-40B4-BE49-F238E27FC236}">
                  <a16:creationId xmlns:a16="http://schemas.microsoft.com/office/drawing/2014/main" id="{FBFF3E36-A750-156F-8799-5E294AE1E52C}"/>
                </a:ext>
              </a:extLst>
            </p:cNvPr>
            <p:cNvSpPr/>
            <p:nvPr/>
          </p:nvSpPr>
          <p:spPr>
            <a:xfrm>
              <a:off x="8932334" y="3047996"/>
              <a:ext cx="3259671" cy="3810003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ss"/>
                <a:gd name="f6" fmla="val 0"/>
                <a:gd name="f7" fmla="val 100000"/>
                <a:gd name="f8" fmla="+- 0 0 -360"/>
                <a:gd name="f9" fmla="+- 0 0 -270"/>
                <a:gd name="f10" fmla="+- 0 0 -180"/>
                <a:gd name="f11" fmla="+- 0 0 -90"/>
                <a:gd name="f12" fmla="abs f3"/>
                <a:gd name="f13" fmla="abs f4"/>
                <a:gd name="f14" fmla="abs f5"/>
                <a:gd name="f15" fmla="*/ f8 f0 1"/>
                <a:gd name="f16" fmla="*/ f9 f0 1"/>
                <a:gd name="f17" fmla="*/ f10 f0 1"/>
                <a:gd name="f18" fmla="*/ f11 f0 1"/>
                <a:gd name="f19" fmla="?: f12 f3 1"/>
                <a:gd name="f20" fmla="?: f13 f4 1"/>
                <a:gd name="f21" fmla="?: f14 f5 1"/>
                <a:gd name="f22" fmla="*/ f15 1 f2"/>
                <a:gd name="f23" fmla="*/ f16 1 f2"/>
                <a:gd name="f24" fmla="*/ f17 1 f2"/>
                <a:gd name="f25" fmla="*/ f18 1 f2"/>
                <a:gd name="f26" fmla="*/ f19 1 21600"/>
                <a:gd name="f27" fmla="*/ f20 1 21600"/>
                <a:gd name="f28" fmla="*/ 21600 f19 1"/>
                <a:gd name="f29" fmla="*/ 21600 f20 1"/>
                <a:gd name="f30" fmla="+- f22 0 f1"/>
                <a:gd name="f31" fmla="+- f23 0 f1"/>
                <a:gd name="f32" fmla="+- f24 0 f1"/>
                <a:gd name="f33" fmla="+- f25 0 f1"/>
                <a:gd name="f34" fmla="min f27 f26"/>
                <a:gd name="f35" fmla="*/ f28 1 f21"/>
                <a:gd name="f36" fmla="*/ f29 1 f21"/>
                <a:gd name="f37" fmla="val f35"/>
                <a:gd name="f38" fmla="val f36"/>
                <a:gd name="f39" fmla="*/ f6 f34 1"/>
                <a:gd name="f40" fmla="+- f38 0 f6"/>
                <a:gd name="f41" fmla="+- f37 0 f6"/>
                <a:gd name="f42" fmla="*/ f38 f34 1"/>
                <a:gd name="f43" fmla="*/ f37 f34 1"/>
                <a:gd name="f44" fmla="*/ f40 1 2"/>
                <a:gd name="f45" fmla="*/ f41 1 2"/>
                <a:gd name="f46" fmla="*/ f41 f7 1"/>
                <a:gd name="f47" fmla="+- f6 f44 0"/>
                <a:gd name="f48" fmla="*/ f46 1 200000"/>
                <a:gd name="f49" fmla="*/ f46 1 100000"/>
                <a:gd name="f50" fmla="+- f48 f45 0"/>
                <a:gd name="f51" fmla="*/ f48 f34 1"/>
                <a:gd name="f52" fmla="*/ f47 f34 1"/>
                <a:gd name="f53" fmla="*/ f49 f34 1"/>
                <a:gd name="f54" fmla="*/ f50 f34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0">
                  <a:pos x="f53" y="f39"/>
                </a:cxn>
                <a:cxn ang="f31">
                  <a:pos x="f51" y="f52"/>
                </a:cxn>
                <a:cxn ang="f32">
                  <a:pos x="f39" y="f42"/>
                </a:cxn>
                <a:cxn ang="f32">
                  <a:pos x="f53" y="f42"/>
                </a:cxn>
                <a:cxn ang="f32">
                  <a:pos x="f43" y="f42"/>
                </a:cxn>
                <a:cxn ang="f33">
                  <a:pos x="f54" y="f52"/>
                </a:cxn>
              </a:cxnLst>
              <a:rect l="f51" t="f52" r="f54" b="f42"/>
              <a:pathLst>
                <a:path>
                  <a:moveTo>
                    <a:pt x="f39" y="f42"/>
                  </a:moveTo>
                  <a:lnTo>
                    <a:pt x="f53" y="f39"/>
                  </a:lnTo>
                  <a:lnTo>
                    <a:pt x="f43" y="f42"/>
                  </a:lnTo>
                  <a:close/>
                </a:path>
              </a:pathLst>
            </a:custGeom>
            <a:solidFill>
              <a:srgbClr val="54A021">
                <a:alpha val="72000"/>
              </a:srgbClr>
            </a:solid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IN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  <p:sp>
          <p:nvSpPr>
            <p:cNvPr id="8" name="Rectangle 27">
              <a:extLst>
                <a:ext uri="{FF2B5EF4-FFF2-40B4-BE49-F238E27FC236}">
                  <a16:creationId xmlns:a16="http://schemas.microsoft.com/office/drawing/2014/main" id="{44D40D11-B7AF-2628-B652-01F03B54C70F}"/>
                </a:ext>
              </a:extLst>
            </p:cNvPr>
            <p:cNvSpPr/>
            <p:nvPr/>
          </p:nvSpPr>
          <p:spPr>
            <a:xfrm>
              <a:off x="9334496" y="-8467"/>
              <a:ext cx="2854327" cy="6866467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858013"/>
                <a:gd name="f4" fmla="val 6866467"/>
                <a:gd name="f5" fmla="val 2473942"/>
                <a:gd name="f6" fmla="*/ f0 1 2858013"/>
                <a:gd name="f7" fmla="*/ f1 1 6866467"/>
                <a:gd name="f8" fmla="+- f4 0 f2"/>
                <a:gd name="f9" fmla="+- f3 0 f2"/>
                <a:gd name="f10" fmla="*/ f9 1 2858013"/>
                <a:gd name="f11" fmla="*/ f8 1 6866467"/>
                <a:gd name="f12" fmla="*/ f2 1 f10"/>
                <a:gd name="f13" fmla="*/ f3 1 f10"/>
                <a:gd name="f14" fmla="*/ f2 1 f11"/>
                <a:gd name="f15" fmla="*/ f4 1 f11"/>
                <a:gd name="f16" fmla="*/ f12 f6 1"/>
                <a:gd name="f17" fmla="*/ f13 f6 1"/>
                <a:gd name="f18" fmla="*/ f15 f7 1"/>
                <a:gd name="f19" fmla="*/ f14 f7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6" t="f19" r="f17" b="f18"/>
              <a:pathLst>
                <a:path w="2858013" h="6866467">
                  <a:moveTo>
                    <a:pt x="f2" y="f2"/>
                  </a:moveTo>
                  <a:lnTo>
                    <a:pt x="f3" y="f2"/>
                  </a:lnTo>
                  <a:lnTo>
                    <a:pt x="f3" y="f4"/>
                  </a:lnTo>
                  <a:lnTo>
                    <a:pt x="f5" y="f4"/>
                  </a:lnTo>
                  <a:lnTo>
                    <a:pt x="f2" y="f2"/>
                  </a:lnTo>
                  <a:close/>
                </a:path>
              </a:pathLst>
            </a:custGeom>
            <a:solidFill>
              <a:srgbClr val="3F7819">
                <a:alpha val="70000"/>
              </a:srgbClr>
            </a:solid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IN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  <p:sp>
          <p:nvSpPr>
            <p:cNvPr id="9" name="Rectangle 28">
              <a:extLst>
                <a:ext uri="{FF2B5EF4-FFF2-40B4-BE49-F238E27FC236}">
                  <a16:creationId xmlns:a16="http://schemas.microsoft.com/office/drawing/2014/main" id="{ECFA9B28-5080-B1D4-76C4-89642DA740B0}"/>
                </a:ext>
              </a:extLst>
            </p:cNvPr>
            <p:cNvSpPr/>
            <p:nvPr/>
          </p:nvSpPr>
          <p:spPr>
            <a:xfrm>
              <a:off x="10898733" y="-8467"/>
              <a:ext cx="1290090" cy="6866467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1290094"/>
                <a:gd name="f4" fmla="val 6858000"/>
                <a:gd name="f5" fmla="val 1019735"/>
                <a:gd name="f6" fmla="*/ f0 1 1290094"/>
                <a:gd name="f7" fmla="*/ f1 1 6858000"/>
                <a:gd name="f8" fmla="+- f4 0 f2"/>
                <a:gd name="f9" fmla="+- f3 0 f2"/>
                <a:gd name="f10" fmla="*/ f9 1 1290094"/>
                <a:gd name="f11" fmla="*/ f8 1 6858000"/>
                <a:gd name="f12" fmla="*/ f2 1 f10"/>
                <a:gd name="f13" fmla="*/ f3 1 f10"/>
                <a:gd name="f14" fmla="*/ f2 1 f11"/>
                <a:gd name="f15" fmla="*/ f4 1 f11"/>
                <a:gd name="f16" fmla="*/ f12 f6 1"/>
                <a:gd name="f17" fmla="*/ f13 f6 1"/>
                <a:gd name="f18" fmla="*/ f15 f7 1"/>
                <a:gd name="f19" fmla="*/ f14 f7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6" t="f19" r="f17" b="f18"/>
              <a:pathLst>
                <a:path w="1290094" h="6858000">
                  <a:moveTo>
                    <a:pt x="f5" y="f2"/>
                  </a:moveTo>
                  <a:lnTo>
                    <a:pt x="f3" y="f2"/>
                  </a:lnTo>
                  <a:lnTo>
                    <a:pt x="f3" y="f4"/>
                  </a:lnTo>
                  <a:lnTo>
                    <a:pt x="f2" y="f4"/>
                  </a:lnTo>
                  <a:lnTo>
                    <a:pt x="f5" y="f2"/>
                  </a:lnTo>
                  <a:close/>
                </a:path>
              </a:pathLst>
            </a:custGeom>
            <a:solidFill>
              <a:srgbClr val="C0E474">
                <a:alpha val="70000"/>
              </a:srgbClr>
            </a:solid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IN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  <p:sp>
          <p:nvSpPr>
            <p:cNvPr id="10" name="Rectangle 29">
              <a:extLst>
                <a:ext uri="{FF2B5EF4-FFF2-40B4-BE49-F238E27FC236}">
                  <a16:creationId xmlns:a16="http://schemas.microsoft.com/office/drawing/2014/main" id="{6DF50E26-F89E-D785-5887-66AC865CE0C3}"/>
                </a:ext>
              </a:extLst>
            </p:cNvPr>
            <p:cNvSpPr/>
            <p:nvPr/>
          </p:nvSpPr>
          <p:spPr>
            <a:xfrm>
              <a:off x="10938994" y="-8467"/>
              <a:ext cx="1249829" cy="6866467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1249825"/>
                <a:gd name="f4" fmla="val 6858000"/>
                <a:gd name="f5" fmla="val 1109382"/>
                <a:gd name="f6" fmla="*/ f0 1 1249825"/>
                <a:gd name="f7" fmla="*/ f1 1 6858000"/>
                <a:gd name="f8" fmla="+- f4 0 f2"/>
                <a:gd name="f9" fmla="+- f3 0 f2"/>
                <a:gd name="f10" fmla="*/ f9 1 1249825"/>
                <a:gd name="f11" fmla="*/ f8 1 6858000"/>
                <a:gd name="f12" fmla="*/ f2 1 f10"/>
                <a:gd name="f13" fmla="*/ f3 1 f10"/>
                <a:gd name="f14" fmla="*/ f2 1 f11"/>
                <a:gd name="f15" fmla="*/ f4 1 f11"/>
                <a:gd name="f16" fmla="*/ f12 f6 1"/>
                <a:gd name="f17" fmla="*/ f13 f6 1"/>
                <a:gd name="f18" fmla="*/ f15 f7 1"/>
                <a:gd name="f19" fmla="*/ f14 f7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6" t="f19" r="f17" b="f18"/>
              <a:pathLst>
                <a:path w="1249825" h="6858000">
                  <a:moveTo>
                    <a:pt x="f2" y="f2"/>
                  </a:moveTo>
                  <a:lnTo>
                    <a:pt x="f3" y="f2"/>
                  </a:lnTo>
                  <a:lnTo>
                    <a:pt x="f3" y="f4"/>
                  </a:lnTo>
                  <a:lnTo>
                    <a:pt x="f5" y="f4"/>
                  </a:lnTo>
                  <a:lnTo>
                    <a:pt x="f2" y="f2"/>
                  </a:lnTo>
                  <a:close/>
                </a:path>
              </a:pathLst>
            </a:custGeom>
            <a:solidFill>
              <a:srgbClr val="90C226">
                <a:alpha val="65000"/>
              </a:srgbClr>
            </a:solid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IN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  <p:sp>
          <p:nvSpPr>
            <p:cNvPr id="11" name="Isosceles Triangle 27">
              <a:extLst>
                <a:ext uri="{FF2B5EF4-FFF2-40B4-BE49-F238E27FC236}">
                  <a16:creationId xmlns:a16="http://schemas.microsoft.com/office/drawing/2014/main" id="{4365F991-FD62-D5BD-2FCB-29732DFD1FDC}"/>
                </a:ext>
              </a:extLst>
            </p:cNvPr>
            <p:cNvSpPr/>
            <p:nvPr/>
          </p:nvSpPr>
          <p:spPr>
            <a:xfrm>
              <a:off x="10371664" y="3589870"/>
              <a:ext cx="1817159" cy="3268129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ss"/>
                <a:gd name="f6" fmla="val 0"/>
                <a:gd name="f7" fmla="val 100000"/>
                <a:gd name="f8" fmla="+- 0 0 -360"/>
                <a:gd name="f9" fmla="+- 0 0 -270"/>
                <a:gd name="f10" fmla="+- 0 0 -180"/>
                <a:gd name="f11" fmla="+- 0 0 -90"/>
                <a:gd name="f12" fmla="abs f3"/>
                <a:gd name="f13" fmla="abs f4"/>
                <a:gd name="f14" fmla="abs f5"/>
                <a:gd name="f15" fmla="*/ f8 f0 1"/>
                <a:gd name="f16" fmla="*/ f9 f0 1"/>
                <a:gd name="f17" fmla="*/ f10 f0 1"/>
                <a:gd name="f18" fmla="*/ f11 f0 1"/>
                <a:gd name="f19" fmla="?: f12 f3 1"/>
                <a:gd name="f20" fmla="?: f13 f4 1"/>
                <a:gd name="f21" fmla="?: f14 f5 1"/>
                <a:gd name="f22" fmla="*/ f15 1 f2"/>
                <a:gd name="f23" fmla="*/ f16 1 f2"/>
                <a:gd name="f24" fmla="*/ f17 1 f2"/>
                <a:gd name="f25" fmla="*/ f18 1 f2"/>
                <a:gd name="f26" fmla="*/ f19 1 21600"/>
                <a:gd name="f27" fmla="*/ f20 1 21600"/>
                <a:gd name="f28" fmla="*/ 21600 f19 1"/>
                <a:gd name="f29" fmla="*/ 21600 f20 1"/>
                <a:gd name="f30" fmla="+- f22 0 f1"/>
                <a:gd name="f31" fmla="+- f23 0 f1"/>
                <a:gd name="f32" fmla="+- f24 0 f1"/>
                <a:gd name="f33" fmla="+- f25 0 f1"/>
                <a:gd name="f34" fmla="min f27 f26"/>
                <a:gd name="f35" fmla="*/ f28 1 f21"/>
                <a:gd name="f36" fmla="*/ f29 1 f21"/>
                <a:gd name="f37" fmla="val f35"/>
                <a:gd name="f38" fmla="val f36"/>
                <a:gd name="f39" fmla="*/ f6 f34 1"/>
                <a:gd name="f40" fmla="+- f38 0 f6"/>
                <a:gd name="f41" fmla="+- f37 0 f6"/>
                <a:gd name="f42" fmla="*/ f38 f34 1"/>
                <a:gd name="f43" fmla="*/ f37 f34 1"/>
                <a:gd name="f44" fmla="*/ f40 1 2"/>
                <a:gd name="f45" fmla="*/ f41 1 2"/>
                <a:gd name="f46" fmla="*/ f41 f7 1"/>
                <a:gd name="f47" fmla="+- f6 f44 0"/>
                <a:gd name="f48" fmla="*/ f46 1 200000"/>
                <a:gd name="f49" fmla="*/ f46 1 100000"/>
                <a:gd name="f50" fmla="+- f48 f45 0"/>
                <a:gd name="f51" fmla="*/ f48 f34 1"/>
                <a:gd name="f52" fmla="*/ f47 f34 1"/>
                <a:gd name="f53" fmla="*/ f49 f34 1"/>
                <a:gd name="f54" fmla="*/ f50 f34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0">
                  <a:pos x="f53" y="f39"/>
                </a:cxn>
                <a:cxn ang="f31">
                  <a:pos x="f51" y="f52"/>
                </a:cxn>
                <a:cxn ang="f32">
                  <a:pos x="f39" y="f42"/>
                </a:cxn>
                <a:cxn ang="f32">
                  <a:pos x="f53" y="f42"/>
                </a:cxn>
                <a:cxn ang="f32">
                  <a:pos x="f43" y="f42"/>
                </a:cxn>
                <a:cxn ang="f33">
                  <a:pos x="f54" y="f52"/>
                </a:cxn>
              </a:cxnLst>
              <a:rect l="f51" t="f52" r="f54" b="f42"/>
              <a:pathLst>
                <a:path>
                  <a:moveTo>
                    <a:pt x="f39" y="f42"/>
                  </a:moveTo>
                  <a:lnTo>
                    <a:pt x="f53" y="f39"/>
                  </a:lnTo>
                  <a:lnTo>
                    <a:pt x="f43" y="f42"/>
                  </a:lnTo>
                  <a:close/>
                </a:path>
              </a:pathLst>
            </a:custGeom>
            <a:solidFill>
              <a:srgbClr val="90C226">
                <a:alpha val="80000"/>
              </a:srgbClr>
            </a:solid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IN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  <p:sp>
          <p:nvSpPr>
            <p:cNvPr id="12" name="Isosceles Triangle 28">
              <a:extLst>
                <a:ext uri="{FF2B5EF4-FFF2-40B4-BE49-F238E27FC236}">
                  <a16:creationId xmlns:a16="http://schemas.microsoft.com/office/drawing/2014/main" id="{B1C15010-851D-6563-5E47-A9830893AAF1}"/>
                </a:ext>
              </a:extLst>
            </p:cNvPr>
            <p:cNvSpPr/>
            <p:nvPr/>
          </p:nvSpPr>
          <p:spPr>
            <a:xfrm>
              <a:off x="0" y="4013201"/>
              <a:ext cx="448732" cy="2844798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ss"/>
                <a:gd name="f6" fmla="val 0"/>
                <a:gd name="f7" fmla="+- 0 0 -360"/>
                <a:gd name="f8" fmla="+- 0 0 -270"/>
                <a:gd name="f9" fmla="+- 0 0 -180"/>
                <a:gd name="f10" fmla="+- 0 0 -90"/>
                <a:gd name="f11" fmla="abs f3"/>
                <a:gd name="f12" fmla="abs f4"/>
                <a:gd name="f13" fmla="abs f5"/>
                <a:gd name="f14" fmla="*/ f7 f0 1"/>
                <a:gd name="f15" fmla="*/ f8 f0 1"/>
                <a:gd name="f16" fmla="*/ f9 f0 1"/>
                <a:gd name="f17" fmla="*/ f10 f0 1"/>
                <a:gd name="f18" fmla="?: f11 f3 1"/>
                <a:gd name="f19" fmla="?: f12 f4 1"/>
                <a:gd name="f20" fmla="?: f13 f5 1"/>
                <a:gd name="f21" fmla="*/ f14 1 f2"/>
                <a:gd name="f22" fmla="*/ f15 1 f2"/>
                <a:gd name="f23" fmla="*/ f16 1 f2"/>
                <a:gd name="f24" fmla="*/ f17 1 f2"/>
                <a:gd name="f25" fmla="*/ f18 1 21600"/>
                <a:gd name="f26" fmla="*/ f19 1 21600"/>
                <a:gd name="f27" fmla="*/ 21600 f18 1"/>
                <a:gd name="f28" fmla="*/ 21600 f19 1"/>
                <a:gd name="f29" fmla="+- f21 0 f1"/>
                <a:gd name="f30" fmla="+- f22 0 f1"/>
                <a:gd name="f31" fmla="+- f23 0 f1"/>
                <a:gd name="f32" fmla="+- f24 0 f1"/>
                <a:gd name="f33" fmla="min f26 f25"/>
                <a:gd name="f34" fmla="*/ f27 1 f20"/>
                <a:gd name="f35" fmla="*/ f28 1 f20"/>
                <a:gd name="f36" fmla="val f34"/>
                <a:gd name="f37" fmla="val f35"/>
                <a:gd name="f38" fmla="*/ f6 f33 1"/>
                <a:gd name="f39" fmla="+- f37 0 f6"/>
                <a:gd name="f40" fmla="+- f36 0 f6"/>
                <a:gd name="f41" fmla="*/ f37 f33 1"/>
                <a:gd name="f42" fmla="*/ f36 f33 1"/>
                <a:gd name="f43" fmla="*/ f39 1 2"/>
                <a:gd name="f44" fmla="*/ f40 1 2"/>
                <a:gd name="f45" fmla="*/ f40 f6 1"/>
                <a:gd name="f46" fmla="+- f6 f43 0"/>
                <a:gd name="f47" fmla="*/ f45 1 200000"/>
                <a:gd name="f48" fmla="*/ f45 1 100000"/>
                <a:gd name="f49" fmla="+- f47 f44 0"/>
                <a:gd name="f50" fmla="*/ f47 f33 1"/>
                <a:gd name="f51" fmla="*/ f46 f33 1"/>
                <a:gd name="f52" fmla="*/ f48 f33 1"/>
                <a:gd name="f53" fmla="*/ f49 f33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52" y="f38"/>
                </a:cxn>
                <a:cxn ang="f30">
                  <a:pos x="f50" y="f51"/>
                </a:cxn>
                <a:cxn ang="f31">
                  <a:pos x="f38" y="f41"/>
                </a:cxn>
                <a:cxn ang="f31">
                  <a:pos x="f52" y="f41"/>
                </a:cxn>
                <a:cxn ang="f31">
                  <a:pos x="f42" y="f41"/>
                </a:cxn>
                <a:cxn ang="f32">
                  <a:pos x="f53" y="f51"/>
                </a:cxn>
              </a:cxnLst>
              <a:rect l="f50" t="f51" r="f53" b="f41"/>
              <a:pathLst>
                <a:path>
                  <a:moveTo>
                    <a:pt x="f38" y="f41"/>
                  </a:moveTo>
                  <a:lnTo>
                    <a:pt x="f52" y="f38"/>
                  </a:lnTo>
                  <a:lnTo>
                    <a:pt x="f42" y="f41"/>
                  </a:lnTo>
                  <a:close/>
                </a:path>
              </a:pathLst>
            </a:custGeom>
            <a:solidFill>
              <a:srgbClr val="90C226">
                <a:alpha val="85000"/>
              </a:srgbClr>
            </a:solid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IN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</p:grp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BFD0C38F-F4EB-6E98-6788-7B8C73B0BF7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77332" y="609603"/>
            <a:ext cx="8596667" cy="132079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9914349C-AD49-F355-1038-96B4763226A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77332" y="2160590"/>
            <a:ext cx="8596667" cy="388076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DBB4AABB-9599-233E-2FF0-FFC73CE6E010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7205133" y="6041358"/>
            <a:ext cx="91194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IN" sz="900" b="0" i="0" u="none" strike="noStrike" kern="1200" cap="none" spc="0" baseline="0">
                <a:solidFill>
                  <a:srgbClr val="898989"/>
                </a:solidFill>
                <a:uFillTx/>
                <a:latin typeface="Trebuchet MS"/>
              </a:defRPr>
            </a:lvl1pPr>
          </a:lstStyle>
          <a:p>
            <a:pPr lvl="0"/>
            <a:fld id="{B4464DC6-612E-4829-8C46-2DE129856608}" type="datetime1">
              <a:rPr lang="en-IN"/>
              <a:pPr lvl="0"/>
              <a:t>19-02-2024</a:t>
            </a:fld>
            <a:endParaRPr lang="en-IN"/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6A1C441C-9F95-1E43-18A3-D92F3BF32E78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677332" y="6041358"/>
            <a:ext cx="6297609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IN" sz="900" b="0" i="0" u="none" strike="noStrike" kern="1200" cap="none" spc="0" baseline="0">
                <a:solidFill>
                  <a:srgbClr val="898989"/>
                </a:solidFill>
                <a:uFillTx/>
                <a:latin typeface="Trebuchet MS"/>
              </a:defRPr>
            </a:lvl1pPr>
          </a:lstStyle>
          <a:p>
            <a:pPr lvl="0"/>
            <a:endParaRPr lang="en-IN"/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FBC3444D-FF90-AFBF-E4E1-DC151890105C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8590659" y="6041358"/>
            <a:ext cx="68334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IN" sz="900" b="0" i="0" u="none" strike="noStrike" kern="1200" cap="none" spc="0" baseline="0">
                <a:solidFill>
                  <a:srgbClr val="90C226"/>
                </a:solidFill>
                <a:uFillTx/>
                <a:latin typeface="Trebuchet MS"/>
              </a:defRPr>
            </a:lvl1pPr>
          </a:lstStyle>
          <a:p>
            <a:pPr lvl="0"/>
            <a:fld id="{D6392733-0F47-42AB-8435-5E3E8826CF49}" type="slidenum">
              <a:t>‹#›</a:t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txStyles>
    <p:titleStyle>
      <a:lvl1pPr marL="0" marR="0" lvl="0" indent="0" algn="l" defTabSz="457200" rtl="0" fontAlgn="auto" hangingPunct="1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3600" b="0" i="0" u="none" strike="noStrike" kern="1200" cap="none" spc="0" baseline="0">
          <a:solidFill>
            <a:srgbClr val="90C226"/>
          </a:solidFill>
          <a:uFillTx/>
          <a:latin typeface="Trebuchet MS"/>
        </a:defRPr>
      </a:lvl1pPr>
    </p:titleStyle>
    <p:bodyStyle>
      <a:lvl1pPr marL="342900" marR="0" lvl="0" indent="-342900" algn="l" defTabSz="457200" rtl="0" fontAlgn="auto" hangingPunct="1">
        <a:lnSpc>
          <a:spcPct val="100000"/>
        </a:lnSpc>
        <a:spcBef>
          <a:spcPts val="1000"/>
        </a:spcBef>
        <a:spcAft>
          <a:spcPts val="0"/>
        </a:spcAft>
        <a:buClr>
          <a:srgbClr val="90C226"/>
        </a:buClr>
        <a:buSzPct val="80000"/>
        <a:buFont typeface="Wingdings 3"/>
        <a:buChar char=""/>
        <a:tabLst/>
        <a:defRPr lang="en-US" sz="1800" b="0" i="0" u="none" strike="noStrike" kern="1200" cap="none" spc="0" baseline="0">
          <a:solidFill>
            <a:srgbClr val="404040"/>
          </a:solidFill>
          <a:uFillTx/>
          <a:latin typeface="Trebuchet MS"/>
        </a:defRPr>
      </a:lvl1pPr>
      <a:lvl2pPr marL="742950" marR="0" lvl="1" indent="-285750" algn="l" defTabSz="457200" rtl="0" fontAlgn="auto" hangingPunct="1">
        <a:lnSpc>
          <a:spcPct val="100000"/>
        </a:lnSpc>
        <a:spcBef>
          <a:spcPts val="1000"/>
        </a:spcBef>
        <a:spcAft>
          <a:spcPts val="0"/>
        </a:spcAft>
        <a:buClr>
          <a:srgbClr val="90C226"/>
        </a:buClr>
        <a:buSzPct val="80000"/>
        <a:buFont typeface="Wingdings 3"/>
        <a:buChar char=""/>
        <a:tabLst/>
        <a:defRPr lang="en-US" sz="1600" b="0" i="0" u="none" strike="noStrike" kern="1200" cap="none" spc="0" baseline="0">
          <a:solidFill>
            <a:srgbClr val="404040"/>
          </a:solidFill>
          <a:uFillTx/>
          <a:latin typeface="Trebuchet MS"/>
        </a:defRPr>
      </a:lvl2pPr>
      <a:lvl3pPr marL="1143000" marR="0" lvl="2" indent="-228600" algn="l" defTabSz="457200" rtl="0" fontAlgn="auto" hangingPunct="1">
        <a:lnSpc>
          <a:spcPct val="100000"/>
        </a:lnSpc>
        <a:spcBef>
          <a:spcPts val="1000"/>
        </a:spcBef>
        <a:spcAft>
          <a:spcPts val="0"/>
        </a:spcAft>
        <a:buClr>
          <a:srgbClr val="90C226"/>
        </a:buClr>
        <a:buSzPct val="80000"/>
        <a:buFont typeface="Wingdings 3"/>
        <a:buChar char=""/>
        <a:tabLst/>
        <a:defRPr lang="en-US" sz="1400" b="0" i="0" u="none" strike="noStrike" kern="1200" cap="none" spc="0" baseline="0">
          <a:solidFill>
            <a:srgbClr val="404040"/>
          </a:solidFill>
          <a:uFillTx/>
          <a:latin typeface="Trebuchet MS"/>
        </a:defRPr>
      </a:lvl3pPr>
      <a:lvl4pPr marL="1600200" marR="0" lvl="3" indent="-228600" algn="l" defTabSz="457200" rtl="0" fontAlgn="auto" hangingPunct="1">
        <a:lnSpc>
          <a:spcPct val="100000"/>
        </a:lnSpc>
        <a:spcBef>
          <a:spcPts val="1000"/>
        </a:spcBef>
        <a:spcAft>
          <a:spcPts val="0"/>
        </a:spcAft>
        <a:buClr>
          <a:srgbClr val="90C226"/>
        </a:buClr>
        <a:buSzPct val="80000"/>
        <a:buFont typeface="Wingdings 3"/>
        <a:buChar char=""/>
        <a:tabLst/>
        <a:defRPr lang="en-US" sz="1200" b="0" i="0" u="none" strike="noStrike" kern="1200" cap="none" spc="0" baseline="0">
          <a:solidFill>
            <a:srgbClr val="404040"/>
          </a:solidFill>
          <a:uFillTx/>
          <a:latin typeface="Trebuchet MS"/>
        </a:defRPr>
      </a:lvl4pPr>
      <a:lvl5pPr marL="2057400" marR="0" lvl="4" indent="-228600" algn="l" defTabSz="457200" rtl="0" fontAlgn="auto" hangingPunct="1">
        <a:lnSpc>
          <a:spcPct val="100000"/>
        </a:lnSpc>
        <a:spcBef>
          <a:spcPts val="1000"/>
        </a:spcBef>
        <a:spcAft>
          <a:spcPts val="0"/>
        </a:spcAft>
        <a:buClr>
          <a:srgbClr val="90C226"/>
        </a:buClr>
        <a:buSzPct val="80000"/>
        <a:buFont typeface="Wingdings 3"/>
        <a:buChar char=""/>
        <a:tabLst/>
        <a:defRPr lang="en-US" sz="1200" b="0" i="0" u="none" strike="noStrike" kern="1200" cap="none" spc="0" baseline="0">
          <a:solidFill>
            <a:srgbClr val="404040"/>
          </a:solidFill>
          <a:uFillTx/>
          <a:latin typeface="Trebuchet M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7">
            <a:extLst>
              <a:ext uri="{FF2B5EF4-FFF2-40B4-BE49-F238E27FC236}">
                <a16:creationId xmlns:a16="http://schemas.microsoft.com/office/drawing/2014/main" id="{B7358D6B-B3E4-672F-D54D-C6D3F6ABA9EC}"/>
              </a:ext>
            </a:extLst>
          </p:cNvPr>
          <p:cNvGrpSpPr/>
          <p:nvPr/>
        </p:nvGrpSpPr>
        <p:grpSpPr>
          <a:xfrm>
            <a:off x="0" y="0"/>
            <a:ext cx="12191996" cy="6858000"/>
            <a:chOff x="0" y="0"/>
            <a:chExt cx="12191996" cy="6858000"/>
          </a:xfrm>
        </p:grpSpPr>
        <p:sp>
          <p:nvSpPr>
            <p:cNvPr id="3" name="Rectangle 6">
              <a:extLst>
                <a:ext uri="{FF2B5EF4-FFF2-40B4-BE49-F238E27FC236}">
                  <a16:creationId xmlns:a16="http://schemas.microsoft.com/office/drawing/2014/main" id="{A3F5538B-1C9B-4DAB-7C1B-690EF86D6FFD}"/>
                </a:ext>
              </a:extLst>
            </p:cNvPr>
            <p:cNvSpPr/>
            <p:nvPr/>
          </p:nvSpPr>
          <p:spPr>
            <a:xfrm>
              <a:off x="0" y="0"/>
              <a:ext cx="12191996" cy="6858000"/>
            </a:xfrm>
            <a:prstGeom prst="rect">
              <a:avLst/>
            </a:prstGeom>
            <a:blipFill>
              <a:blip r:embed="rId19">
                <a:alphaModFix/>
              </a:blip>
              <a:stretch>
                <a:fillRect/>
              </a:stretch>
            </a:blip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IN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  <p:sp>
          <p:nvSpPr>
            <p:cNvPr id="4" name="Oval 12">
              <a:extLst>
                <a:ext uri="{FF2B5EF4-FFF2-40B4-BE49-F238E27FC236}">
                  <a16:creationId xmlns:a16="http://schemas.microsoft.com/office/drawing/2014/main" id="{6DD0EAE7-5AB6-BAA0-E792-4AF9A0DC814B}"/>
                </a:ext>
              </a:extLst>
            </p:cNvPr>
            <p:cNvSpPr/>
            <p:nvPr/>
          </p:nvSpPr>
          <p:spPr>
            <a:xfrm>
              <a:off x="0" y="2667003"/>
              <a:ext cx="4190996" cy="4190996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gradFill>
              <a:gsLst>
                <a:gs pos="0">
                  <a:srgbClr val="9B6BF2">
                    <a:alpha val="11000"/>
                  </a:srgbClr>
                </a:gs>
                <a:gs pos="100000">
                  <a:srgbClr val="9B6BF2">
                    <a:alpha val="10000"/>
                  </a:srgbClr>
                </a:gs>
              </a:gsLst>
              <a:path path="circle">
                <a:fillToRect l="50000" t="50000" r="50000" b="50000"/>
              </a:path>
            </a:grad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IN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  <p:sp>
          <p:nvSpPr>
            <p:cNvPr id="5" name="Oval 14">
              <a:extLst>
                <a:ext uri="{FF2B5EF4-FFF2-40B4-BE49-F238E27FC236}">
                  <a16:creationId xmlns:a16="http://schemas.microsoft.com/office/drawing/2014/main" id="{6FD1B36F-9CE2-884D-9E92-92EEBBA57D46}"/>
                </a:ext>
              </a:extLst>
            </p:cNvPr>
            <p:cNvSpPr/>
            <p:nvPr/>
          </p:nvSpPr>
          <p:spPr>
            <a:xfrm>
              <a:off x="0" y="2895603"/>
              <a:ext cx="2362196" cy="2362196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gradFill>
              <a:gsLst>
                <a:gs pos="0">
                  <a:srgbClr val="9B6BF2">
                    <a:alpha val="8000"/>
                  </a:srgbClr>
                </a:gs>
                <a:gs pos="100000">
                  <a:srgbClr val="9B6BF2">
                    <a:alpha val="8000"/>
                  </a:srgbClr>
                </a:gs>
              </a:gsLst>
              <a:path path="circle">
                <a:fillToRect l="50000" t="50000" r="50000" b="50000"/>
              </a:path>
            </a:grad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IN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  <p:sp>
          <p:nvSpPr>
            <p:cNvPr id="6" name="Oval 17">
              <a:extLst>
                <a:ext uri="{FF2B5EF4-FFF2-40B4-BE49-F238E27FC236}">
                  <a16:creationId xmlns:a16="http://schemas.microsoft.com/office/drawing/2014/main" id="{5F989656-375C-E1CD-A17A-4BE8635E2935}"/>
                </a:ext>
              </a:extLst>
            </p:cNvPr>
            <p:cNvSpPr/>
            <p:nvPr/>
          </p:nvSpPr>
          <p:spPr>
            <a:xfrm>
              <a:off x="8609011" y="5867403"/>
              <a:ext cx="990596" cy="990596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gradFill>
              <a:gsLst>
                <a:gs pos="0">
                  <a:srgbClr val="9B6BF2">
                    <a:alpha val="14000"/>
                  </a:srgbClr>
                </a:gs>
                <a:gs pos="100000">
                  <a:srgbClr val="9B6BF2">
                    <a:alpha val="7000"/>
                  </a:srgbClr>
                </a:gs>
              </a:gsLst>
              <a:path path="circle">
                <a:fillToRect l="50000" t="50000" r="50000" b="50000"/>
              </a:path>
            </a:grad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IN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  <p:sp>
          <p:nvSpPr>
            <p:cNvPr id="7" name="Oval 15">
              <a:extLst>
                <a:ext uri="{FF2B5EF4-FFF2-40B4-BE49-F238E27FC236}">
                  <a16:creationId xmlns:a16="http://schemas.microsoft.com/office/drawing/2014/main" id="{55D3EC0B-8F0C-E8E4-62BB-9E386CA5DDB3}"/>
                </a:ext>
              </a:extLst>
            </p:cNvPr>
            <p:cNvSpPr/>
            <p:nvPr/>
          </p:nvSpPr>
          <p:spPr>
            <a:xfrm>
              <a:off x="8609011" y="1676396"/>
              <a:ext cx="2819396" cy="2819396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gradFill>
              <a:gsLst>
                <a:gs pos="0">
                  <a:srgbClr val="9B6BF2">
                    <a:alpha val="7000"/>
                  </a:srgbClr>
                </a:gs>
                <a:gs pos="100000">
                  <a:srgbClr val="9B6BF2">
                    <a:alpha val="6000"/>
                  </a:srgbClr>
                </a:gs>
              </a:gsLst>
              <a:path path="circle">
                <a:fillToRect l="50000" t="50000" r="50000" b="50000"/>
              </a:path>
            </a:grad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IN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  <p:sp>
          <p:nvSpPr>
            <p:cNvPr id="8" name="Oval 16">
              <a:extLst>
                <a:ext uri="{FF2B5EF4-FFF2-40B4-BE49-F238E27FC236}">
                  <a16:creationId xmlns:a16="http://schemas.microsoft.com/office/drawing/2014/main" id="{5F842009-7469-CDD5-2CF2-5E3BB09ADAD9}"/>
                </a:ext>
              </a:extLst>
            </p:cNvPr>
            <p:cNvSpPr/>
            <p:nvPr/>
          </p:nvSpPr>
          <p:spPr>
            <a:xfrm>
              <a:off x="7999408" y="8467"/>
              <a:ext cx="1600200" cy="1600200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gradFill>
              <a:gsLst>
                <a:gs pos="0">
                  <a:srgbClr val="9B6BF2">
                    <a:alpha val="14000"/>
                  </a:srgbClr>
                </a:gs>
                <a:gs pos="100000">
                  <a:srgbClr val="9B6BF2">
                    <a:alpha val="7000"/>
                  </a:srgbClr>
                </a:gs>
              </a:gsLst>
              <a:path path="circle">
                <a:fillToRect l="50000" t="50000" r="50000" b="50000"/>
              </a:path>
            </a:grad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IN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1E9FB9C8-CC46-7F03-1A2B-FE03BDF84D50}"/>
                </a:ext>
              </a:extLst>
            </p:cNvPr>
            <p:cNvSpPr/>
            <p:nvPr/>
          </p:nvSpPr>
          <p:spPr>
            <a:xfrm rot="21010064">
              <a:off x="8490945" y="1797519"/>
              <a:ext cx="3299411" cy="440923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10000"/>
                <a:gd name="f4" fmla="val 5291"/>
                <a:gd name="f5" fmla="val 85"/>
                <a:gd name="f6" fmla="val 2532"/>
                <a:gd name="f7" fmla="val 1736"/>
                <a:gd name="f8" fmla="val 3911"/>
                <a:gd name="f9" fmla="val 7524"/>
                <a:gd name="f10" fmla="val 5298"/>
                <a:gd name="f11" fmla="val 9958"/>
                <a:gd name="f12" fmla="val 9989"/>
                <a:gd name="f13" fmla="val 1958"/>
                <a:gd name="f14" fmla="val 9969"/>
                <a:gd name="f15" fmla="val 3333"/>
                <a:gd name="f16" fmla="val 9667"/>
                <a:gd name="f17" fmla="val 204"/>
                <a:gd name="f18" fmla="val 9334"/>
                <a:gd name="f19" fmla="val 400"/>
                <a:gd name="f20" fmla="val 9001"/>
                <a:gd name="f21" fmla="val 590"/>
                <a:gd name="f22" fmla="val 8667"/>
                <a:gd name="f23" fmla="val 753"/>
                <a:gd name="f24" fmla="val 8333"/>
                <a:gd name="f25" fmla="val 917"/>
                <a:gd name="f26" fmla="val 7999"/>
                <a:gd name="f27" fmla="val 1071"/>
                <a:gd name="f28" fmla="val 7669"/>
                <a:gd name="f29" fmla="val 1202"/>
                <a:gd name="f30" fmla="val 7333"/>
                <a:gd name="f31" fmla="val 1325"/>
                <a:gd name="f32" fmla="val 7000"/>
                <a:gd name="f33" fmla="val 1440"/>
                <a:gd name="f34" fmla="val 6673"/>
                <a:gd name="f35" fmla="val 1538"/>
                <a:gd name="f36" fmla="val 6340"/>
                <a:gd name="f37" fmla="val 1636"/>
                <a:gd name="f38" fmla="val 6013"/>
                <a:gd name="f39" fmla="val 1719"/>
                <a:gd name="f40" fmla="val 5686"/>
                <a:gd name="f41" fmla="val 1784"/>
                <a:gd name="f42" fmla="val 5359"/>
                <a:gd name="f43" fmla="val 1850"/>
                <a:gd name="f44" fmla="val 5036"/>
                <a:gd name="f45" fmla="val 1906"/>
                <a:gd name="f46" fmla="val 4717"/>
                <a:gd name="f47" fmla="val 1948"/>
                <a:gd name="f48" fmla="val 4396"/>
                <a:gd name="f49" fmla="val 1980"/>
                <a:gd name="f50" fmla="val 4079"/>
                <a:gd name="f51" fmla="val 2013"/>
                <a:gd name="f52" fmla="val 3766"/>
                <a:gd name="f53" fmla="val 2029"/>
                <a:gd name="f54" fmla="val 3454"/>
                <a:gd name="f55" fmla="val 2046"/>
                <a:gd name="f56" fmla="val 3145"/>
                <a:gd name="f57" fmla="val 2053"/>
                <a:gd name="f58" fmla="val 2839"/>
                <a:gd name="f59" fmla="val 2537"/>
                <a:gd name="f60" fmla="val 2238"/>
                <a:gd name="f61" fmla="val 1943"/>
                <a:gd name="f62" fmla="val 2004"/>
                <a:gd name="f63" fmla="val 1653"/>
                <a:gd name="f64" fmla="val 1368"/>
                <a:gd name="f65" fmla="val 1955"/>
                <a:gd name="f66" fmla="val 1085"/>
                <a:gd name="f67" fmla="val 1915"/>
                <a:gd name="f68" fmla="val 806"/>
                <a:gd name="f69" fmla="val 1873"/>
                <a:gd name="f70" fmla="val 533"/>
                <a:gd name="f71" fmla="val 1833"/>
                <a:gd name="f72" fmla="val 1726"/>
                <a:gd name="f73" fmla="val 28"/>
                <a:gd name="f74" fmla="val 1995"/>
                <a:gd name="f75" fmla="val 57"/>
                <a:gd name="f76" fmla="val 2263"/>
                <a:gd name="f77" fmla="*/ f0 1 10000"/>
                <a:gd name="f78" fmla="*/ f1 1 5291"/>
                <a:gd name="f79" fmla="+- f4 0 f2"/>
                <a:gd name="f80" fmla="+- f3 0 f2"/>
                <a:gd name="f81" fmla="*/ f80 1 10000"/>
                <a:gd name="f82" fmla="*/ f79 1 5291"/>
                <a:gd name="f83" fmla="*/ f2 1 f81"/>
                <a:gd name="f84" fmla="*/ f3 1 f81"/>
                <a:gd name="f85" fmla="*/ f2 1 f82"/>
                <a:gd name="f86" fmla="*/ f4 1 f82"/>
                <a:gd name="f87" fmla="*/ f83 f77 1"/>
                <a:gd name="f88" fmla="*/ f84 f77 1"/>
                <a:gd name="f89" fmla="*/ f86 f78 1"/>
                <a:gd name="f90" fmla="*/ f85 f78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87" t="f90" r="f88" b="f89"/>
              <a:pathLst>
                <a:path w="10000" h="5291">
                  <a:moveTo>
                    <a:pt x="f5" y="f6"/>
                  </a:moveTo>
                  <a:cubicBezTo>
                    <a:pt x="f7" y="f8"/>
                    <a:pt x="f9" y="f10"/>
                    <a:pt x="f11" y="f4"/>
                  </a:cubicBezTo>
                  <a:cubicBezTo>
                    <a:pt x="f12" y="f13"/>
                    <a:pt x="f14" y="f15"/>
                    <a:pt x="f3" y="f2"/>
                  </a:cubicBezTo>
                  <a:lnTo>
                    <a:pt x="f3" y="f2"/>
                  </a:lnTo>
                  <a:lnTo>
                    <a:pt x="f16" y="f17"/>
                  </a:lnTo>
                  <a:lnTo>
                    <a:pt x="f18" y="f19"/>
                  </a:lnTo>
                  <a:lnTo>
                    <a:pt x="f20" y="f21"/>
                  </a:lnTo>
                  <a:lnTo>
                    <a:pt x="f22" y="f23"/>
                  </a:lnTo>
                  <a:lnTo>
                    <a:pt x="f24" y="f25"/>
                  </a:lnTo>
                  <a:lnTo>
                    <a:pt x="f26" y="f27"/>
                  </a:lnTo>
                  <a:lnTo>
                    <a:pt x="f28" y="f29"/>
                  </a:lnTo>
                  <a:lnTo>
                    <a:pt x="f30" y="f31"/>
                  </a:lnTo>
                  <a:lnTo>
                    <a:pt x="f32" y="f33"/>
                  </a:lnTo>
                  <a:lnTo>
                    <a:pt x="f34" y="f35"/>
                  </a:lnTo>
                  <a:lnTo>
                    <a:pt x="f36" y="f37"/>
                  </a:lnTo>
                  <a:lnTo>
                    <a:pt x="f38" y="f39"/>
                  </a:lnTo>
                  <a:lnTo>
                    <a:pt x="f40" y="f41"/>
                  </a:lnTo>
                  <a:lnTo>
                    <a:pt x="f42" y="f43"/>
                  </a:lnTo>
                  <a:lnTo>
                    <a:pt x="f44" y="f45"/>
                  </a:lnTo>
                  <a:lnTo>
                    <a:pt x="f46" y="f47"/>
                  </a:lnTo>
                  <a:lnTo>
                    <a:pt x="f48" y="f49"/>
                  </a:lnTo>
                  <a:lnTo>
                    <a:pt x="f50" y="f51"/>
                  </a:lnTo>
                  <a:lnTo>
                    <a:pt x="f52" y="f53"/>
                  </a:lnTo>
                  <a:lnTo>
                    <a:pt x="f54" y="f55"/>
                  </a:lnTo>
                  <a:lnTo>
                    <a:pt x="f56" y="f57"/>
                  </a:lnTo>
                  <a:lnTo>
                    <a:pt x="f58" y="f55"/>
                  </a:lnTo>
                  <a:lnTo>
                    <a:pt x="f59" y="f55"/>
                  </a:lnTo>
                  <a:lnTo>
                    <a:pt x="f60" y="f53"/>
                  </a:lnTo>
                  <a:lnTo>
                    <a:pt x="f61" y="f62"/>
                  </a:lnTo>
                  <a:lnTo>
                    <a:pt x="f63" y="f49"/>
                  </a:lnTo>
                  <a:lnTo>
                    <a:pt x="f64" y="f65"/>
                  </a:lnTo>
                  <a:lnTo>
                    <a:pt x="f66" y="f67"/>
                  </a:lnTo>
                  <a:lnTo>
                    <a:pt x="f68" y="f69"/>
                  </a:lnTo>
                  <a:lnTo>
                    <a:pt x="f70" y="f71"/>
                  </a:lnTo>
                  <a:lnTo>
                    <a:pt x="f2" y="f72"/>
                  </a:lnTo>
                  <a:cubicBezTo>
                    <a:pt x="f73" y="f74"/>
                    <a:pt x="f75" y="f76"/>
                    <a:pt x="f5" y="f6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IN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A185BEDD-5707-3544-A58A-10E2A941F2ED}"/>
                </a:ext>
              </a:extLst>
            </p:cNvPr>
            <p:cNvSpPr/>
            <p:nvPr/>
          </p:nvSpPr>
          <p:spPr>
            <a:xfrm>
              <a:off x="459504" y="1866409"/>
              <a:ext cx="11277596" cy="4533896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7104"/>
                <a:gd name="f4" fmla="val 2856"/>
                <a:gd name="f5" fmla="val 1"/>
                <a:gd name="f6" fmla="val 6943"/>
                <a:gd name="f7" fmla="val 26"/>
                <a:gd name="f8" fmla="val 6782"/>
                <a:gd name="f9" fmla="val 50"/>
                <a:gd name="f10" fmla="val 6621"/>
                <a:gd name="f11" fmla="val 73"/>
                <a:gd name="f12" fmla="val 6459"/>
                <a:gd name="f13" fmla="val 93"/>
                <a:gd name="f14" fmla="val 6298"/>
                <a:gd name="f15" fmla="val 113"/>
                <a:gd name="f16" fmla="val 6136"/>
                <a:gd name="f17" fmla="val 132"/>
                <a:gd name="f18" fmla="val 5976"/>
                <a:gd name="f19" fmla="val 148"/>
                <a:gd name="f20" fmla="val 5814"/>
                <a:gd name="f21" fmla="val 163"/>
                <a:gd name="f22" fmla="val 5653"/>
                <a:gd name="f23" fmla="val 177"/>
                <a:gd name="f24" fmla="val 5494"/>
                <a:gd name="f25" fmla="val 189"/>
                <a:gd name="f26" fmla="val 5334"/>
                <a:gd name="f27" fmla="val 201"/>
                <a:gd name="f28" fmla="val 5175"/>
                <a:gd name="f29" fmla="val 211"/>
                <a:gd name="f30" fmla="val 5017"/>
                <a:gd name="f31" fmla="val 219"/>
                <a:gd name="f32" fmla="val 4859"/>
                <a:gd name="f33" fmla="val 227"/>
                <a:gd name="f34" fmla="val 4703"/>
                <a:gd name="f35" fmla="val 234"/>
                <a:gd name="f36" fmla="val 4548"/>
                <a:gd name="f37" fmla="val 239"/>
                <a:gd name="f38" fmla="val 4393"/>
                <a:gd name="f39" fmla="val 243"/>
                <a:gd name="f40" fmla="val 4240"/>
                <a:gd name="f41" fmla="val 247"/>
                <a:gd name="f42" fmla="val 4088"/>
                <a:gd name="f43" fmla="val 249"/>
                <a:gd name="f44" fmla="val 3937"/>
                <a:gd name="f45" fmla="val 251"/>
                <a:gd name="f46" fmla="val 3788"/>
                <a:gd name="f47" fmla="val 252"/>
                <a:gd name="f48" fmla="val 3640"/>
                <a:gd name="f49" fmla="val 3494"/>
                <a:gd name="f50" fmla="val 3349"/>
                <a:gd name="f51" fmla="val 3207"/>
                <a:gd name="f52" fmla="val 246"/>
                <a:gd name="f53" fmla="val 3066"/>
                <a:gd name="f54" fmla="val 2928"/>
                <a:gd name="f55" fmla="val 240"/>
                <a:gd name="f56" fmla="val 2791"/>
                <a:gd name="f57" fmla="val 235"/>
                <a:gd name="f58" fmla="val 2656"/>
                <a:gd name="f59" fmla="val 230"/>
                <a:gd name="f60" fmla="val 2524"/>
                <a:gd name="f61" fmla="val 225"/>
                <a:gd name="f62" fmla="val 2266"/>
                <a:gd name="f63" fmla="val 212"/>
                <a:gd name="f64" fmla="val 2019"/>
                <a:gd name="f65" fmla="val 198"/>
                <a:gd name="f66" fmla="val 1782"/>
                <a:gd name="f67" fmla="val 183"/>
                <a:gd name="f68" fmla="val 1557"/>
                <a:gd name="f69" fmla="val 167"/>
                <a:gd name="f70" fmla="val 1343"/>
                <a:gd name="f71" fmla="val 150"/>
                <a:gd name="f72" fmla="val 1144"/>
                <a:gd name="f73" fmla="val 957"/>
                <a:gd name="f74" fmla="val 114"/>
                <a:gd name="f75" fmla="val 785"/>
                <a:gd name="f76" fmla="val 96"/>
                <a:gd name="f77" fmla="val 627"/>
                <a:gd name="f78" fmla="val 79"/>
                <a:gd name="f79" fmla="val 487"/>
                <a:gd name="f80" fmla="val 63"/>
                <a:gd name="f81" fmla="val 361"/>
                <a:gd name="f82" fmla="val 48"/>
                <a:gd name="f83" fmla="val 254"/>
                <a:gd name="f84" fmla="val 35"/>
                <a:gd name="f85" fmla="val 165"/>
                <a:gd name="f86" fmla="val 23"/>
                <a:gd name="f87" fmla="val 42"/>
                <a:gd name="f88" fmla="val 6"/>
                <a:gd name="f89" fmla="*/ f0 1 7104"/>
                <a:gd name="f90" fmla="*/ f1 1 2856"/>
                <a:gd name="f91" fmla="+- f4 0 f2"/>
                <a:gd name="f92" fmla="+- f3 0 f2"/>
                <a:gd name="f93" fmla="*/ f92 1 7104"/>
                <a:gd name="f94" fmla="*/ f91 1 2856"/>
                <a:gd name="f95" fmla="*/ 0 1 f93"/>
                <a:gd name="f96" fmla="*/ f3 1 f93"/>
                <a:gd name="f97" fmla="*/ 0 1 f94"/>
                <a:gd name="f98" fmla="*/ f4 1 f94"/>
                <a:gd name="f99" fmla="*/ f95 f89 1"/>
                <a:gd name="f100" fmla="*/ f96 f89 1"/>
                <a:gd name="f101" fmla="*/ f98 f90 1"/>
                <a:gd name="f102" fmla="*/ f97 f9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99" t="f102" r="f100" b="f101"/>
              <a:pathLst>
                <a:path w="7104" h="2856">
                  <a:moveTo>
                    <a:pt x="f2" y="f2"/>
                  </a:moveTo>
                  <a:lnTo>
                    <a:pt x="f2" y="f4"/>
                  </a:lnTo>
                  <a:lnTo>
                    <a:pt x="f3" y="f4"/>
                  </a:lnTo>
                  <a:lnTo>
                    <a:pt x="f3" y="f5"/>
                  </a:lnTo>
                  <a:lnTo>
                    <a:pt x="f3" y="f5"/>
                  </a:lnTo>
                  <a:lnTo>
                    <a:pt x="f6" y="f7"/>
                  </a:lnTo>
                  <a:lnTo>
                    <a:pt x="f8" y="f9"/>
                  </a:lnTo>
                  <a:lnTo>
                    <a:pt x="f10" y="f11"/>
                  </a:lnTo>
                  <a:lnTo>
                    <a:pt x="f12" y="f13"/>
                  </a:lnTo>
                  <a:lnTo>
                    <a:pt x="f14" y="f15"/>
                  </a:lnTo>
                  <a:lnTo>
                    <a:pt x="f16" y="f17"/>
                  </a:lnTo>
                  <a:lnTo>
                    <a:pt x="f18" y="f19"/>
                  </a:lnTo>
                  <a:lnTo>
                    <a:pt x="f20" y="f21"/>
                  </a:lnTo>
                  <a:lnTo>
                    <a:pt x="f22" y="f23"/>
                  </a:lnTo>
                  <a:lnTo>
                    <a:pt x="f24" y="f25"/>
                  </a:lnTo>
                  <a:lnTo>
                    <a:pt x="f26" y="f27"/>
                  </a:lnTo>
                  <a:lnTo>
                    <a:pt x="f28" y="f29"/>
                  </a:lnTo>
                  <a:lnTo>
                    <a:pt x="f30" y="f31"/>
                  </a:lnTo>
                  <a:lnTo>
                    <a:pt x="f32" y="f33"/>
                  </a:lnTo>
                  <a:lnTo>
                    <a:pt x="f34" y="f35"/>
                  </a:lnTo>
                  <a:lnTo>
                    <a:pt x="f36" y="f37"/>
                  </a:lnTo>
                  <a:lnTo>
                    <a:pt x="f38" y="f39"/>
                  </a:lnTo>
                  <a:lnTo>
                    <a:pt x="f40" y="f41"/>
                  </a:lnTo>
                  <a:lnTo>
                    <a:pt x="f42" y="f43"/>
                  </a:lnTo>
                  <a:lnTo>
                    <a:pt x="f44" y="f45"/>
                  </a:lnTo>
                  <a:lnTo>
                    <a:pt x="f46" y="f47"/>
                  </a:lnTo>
                  <a:lnTo>
                    <a:pt x="f48" y="f45"/>
                  </a:lnTo>
                  <a:lnTo>
                    <a:pt x="f49" y="f45"/>
                  </a:lnTo>
                  <a:lnTo>
                    <a:pt x="f50" y="f43"/>
                  </a:lnTo>
                  <a:lnTo>
                    <a:pt x="f51" y="f52"/>
                  </a:lnTo>
                  <a:lnTo>
                    <a:pt x="f53" y="f39"/>
                  </a:lnTo>
                  <a:lnTo>
                    <a:pt x="f54" y="f55"/>
                  </a:lnTo>
                  <a:lnTo>
                    <a:pt x="f56" y="f57"/>
                  </a:lnTo>
                  <a:lnTo>
                    <a:pt x="f58" y="f59"/>
                  </a:lnTo>
                  <a:lnTo>
                    <a:pt x="f60" y="f61"/>
                  </a:lnTo>
                  <a:lnTo>
                    <a:pt x="f62" y="f63"/>
                  </a:lnTo>
                  <a:lnTo>
                    <a:pt x="f64" y="f65"/>
                  </a:lnTo>
                  <a:lnTo>
                    <a:pt x="f66" y="f67"/>
                  </a:lnTo>
                  <a:lnTo>
                    <a:pt x="f68" y="f69"/>
                  </a:lnTo>
                  <a:lnTo>
                    <a:pt x="f70" y="f71"/>
                  </a:lnTo>
                  <a:lnTo>
                    <a:pt x="f72" y="f17"/>
                  </a:lnTo>
                  <a:lnTo>
                    <a:pt x="f73" y="f74"/>
                  </a:lnTo>
                  <a:lnTo>
                    <a:pt x="f75" y="f76"/>
                  </a:lnTo>
                  <a:lnTo>
                    <a:pt x="f77" y="f78"/>
                  </a:lnTo>
                  <a:lnTo>
                    <a:pt x="f79" y="f80"/>
                  </a:lnTo>
                  <a:lnTo>
                    <a:pt x="f81" y="f82"/>
                  </a:lnTo>
                  <a:lnTo>
                    <a:pt x="f83" y="f84"/>
                  </a:lnTo>
                  <a:lnTo>
                    <a:pt x="f85" y="f86"/>
                  </a:lnTo>
                  <a:lnTo>
                    <a:pt x="f87" y="f88"/>
                  </a:lnTo>
                  <a:lnTo>
                    <a:pt x="f2" y="f2"/>
                  </a:lnTo>
                  <a:lnTo>
                    <a:pt x="f2" y="f2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IN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E58BC200-06B9-18C1-2129-113476993A2F}"/>
                </a:ext>
              </a:extLst>
            </p:cNvPr>
            <p:cNvSpPr/>
            <p:nvPr/>
          </p:nvSpPr>
          <p:spPr>
            <a:xfrm>
              <a:off x="0" y="1591"/>
              <a:ext cx="12191996" cy="6856408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15356"/>
                <a:gd name="f4" fmla="val 8638"/>
                <a:gd name="f5" fmla="val 14748"/>
                <a:gd name="f6" fmla="val 8038"/>
                <a:gd name="f7" fmla="val 600"/>
                <a:gd name="f8" fmla="val 592"/>
                <a:gd name="f9" fmla="*/ f0 1 15356"/>
                <a:gd name="f10" fmla="*/ f1 1 8638"/>
                <a:gd name="f11" fmla="+- f4 0 f2"/>
                <a:gd name="f12" fmla="+- f3 0 f2"/>
                <a:gd name="f13" fmla="*/ f12 1 15356"/>
                <a:gd name="f14" fmla="*/ f11 1 8638"/>
                <a:gd name="f15" fmla="*/ 0 1 f13"/>
                <a:gd name="f16" fmla="*/ f3 1 f13"/>
                <a:gd name="f17" fmla="*/ 0 1 f14"/>
                <a:gd name="f18" fmla="*/ f4 1 f14"/>
                <a:gd name="f19" fmla="*/ f15 f9 1"/>
                <a:gd name="f20" fmla="*/ f16 f9 1"/>
                <a:gd name="f21" fmla="*/ f18 f10 1"/>
                <a:gd name="f22" fmla="*/ f17 f1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9" t="f22" r="f20" b="f21"/>
              <a:pathLst>
                <a:path w="15356" h="8638">
                  <a:moveTo>
                    <a:pt x="f2" y="f2"/>
                  </a:moveTo>
                  <a:lnTo>
                    <a:pt x="f2" y="f4"/>
                  </a:lnTo>
                  <a:lnTo>
                    <a:pt x="f3" y="f4"/>
                  </a:lnTo>
                  <a:lnTo>
                    <a:pt x="f3" y="f2"/>
                  </a:lnTo>
                  <a:lnTo>
                    <a:pt x="f2" y="f2"/>
                  </a:lnTo>
                  <a:close/>
                  <a:moveTo>
                    <a:pt x="f5" y="f6"/>
                  </a:moveTo>
                  <a:lnTo>
                    <a:pt x="f7" y="f6"/>
                  </a:lnTo>
                  <a:lnTo>
                    <a:pt x="f7" y="f8"/>
                  </a:lnTo>
                  <a:lnTo>
                    <a:pt x="f5" y="f8"/>
                  </a:lnTo>
                  <a:lnTo>
                    <a:pt x="f5" y="f6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IN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</p:grpSp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E064EE8F-9890-178C-D00B-D950A7C4ADF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54951" y="973671"/>
            <a:ext cx="8761415" cy="70696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84C16E24-E172-752C-B4CE-5E2908638C5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154951" y="2603497"/>
            <a:ext cx="8761415" cy="341629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69098EBE-622B-474E-365B-BE0353A1D092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10653107" y="6391838"/>
            <a:ext cx="990596" cy="30479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IN" sz="1000" b="1" i="0" u="none" strike="noStrike" kern="1200" cap="none" spc="0" baseline="0">
                <a:solidFill>
                  <a:srgbClr val="B31166"/>
                </a:solidFill>
                <a:uFillTx/>
                <a:latin typeface="Century Gothic"/>
              </a:defRPr>
            </a:lvl1pPr>
          </a:lstStyle>
          <a:p>
            <a:pPr lvl="0"/>
            <a:fld id="{1BC16236-0D27-4059-A841-0B7621E587FF}" type="datetime1">
              <a:rPr lang="en-IN"/>
              <a:pPr lvl="0"/>
              <a:t>19-02-2024</a:t>
            </a:fld>
            <a:endParaRPr lang="en-IN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4DC6435C-23B9-93FE-5319-DEA660212AB9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561112" y="6391838"/>
            <a:ext cx="3859792" cy="30479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IN" sz="1000" b="1" i="0" u="none" strike="noStrike" kern="1200" cap="none" spc="0" baseline="0">
                <a:solidFill>
                  <a:srgbClr val="B31166"/>
                </a:solidFill>
                <a:uFillTx/>
                <a:latin typeface="Century Gothic"/>
              </a:defRPr>
            </a:lvl1pPr>
          </a:lstStyle>
          <a:p>
            <a:pPr lvl="0"/>
            <a:endParaRPr lang="en-IN"/>
          </a:p>
        </p:txBody>
      </p:sp>
      <p:sp>
        <p:nvSpPr>
          <p:cNvPr id="16" name="Rectangle 20">
            <a:extLst>
              <a:ext uri="{FF2B5EF4-FFF2-40B4-BE49-F238E27FC236}">
                <a16:creationId xmlns:a16="http://schemas.microsoft.com/office/drawing/2014/main" id="{8DAC92FD-EF0F-247D-2497-896D653DF059}"/>
              </a:ext>
            </a:extLst>
          </p:cNvPr>
          <p:cNvSpPr/>
          <p:nvPr/>
        </p:nvSpPr>
        <p:spPr>
          <a:xfrm>
            <a:off x="10437811" y="0"/>
            <a:ext cx="685800" cy="1143000"/>
          </a:xfrm>
          <a:prstGeom prst="rect">
            <a:avLst/>
          </a:prstGeom>
          <a:solidFill>
            <a:srgbClr val="B31166"/>
          </a:solidFill>
          <a:ln cap="flat">
            <a:noFill/>
            <a:prstDash val="solid"/>
          </a:ln>
          <a:effectLst>
            <a:outerShdw dist="25402" dir="5400000" algn="tl">
              <a:srgbClr val="000000">
                <a:alpha val="45000"/>
              </a:srgbClr>
            </a:outerShdw>
          </a:effectLst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IN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CBAB5A6D-944B-3D49-90D1-56DCDC70ECF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0352544" y="295726"/>
            <a:ext cx="838203" cy="76768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1" compatLnSpc="1">
            <a:noAutofit/>
          </a:bodyPr>
          <a:lstStyle>
            <a:lvl1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IN" sz="2800" b="0" i="0" u="none" strike="noStrike" kern="1200" cap="none" spc="0" baseline="0">
                <a:solidFill>
                  <a:srgbClr val="FFFFFF"/>
                </a:solidFill>
                <a:uFillTx/>
                <a:latin typeface="Century Gothic"/>
              </a:defRPr>
            </a:lvl1pPr>
          </a:lstStyle>
          <a:p>
            <a:pPr lvl="0"/>
            <a:fld id="{7961BA77-4D04-43C3-8C58-FAF77BE79491}" type="slidenum">
              <a:t>‹#›</a:t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  <p:sldLayoutId id="2147483677" r:id="rId12"/>
    <p:sldLayoutId id="2147483678" r:id="rId13"/>
    <p:sldLayoutId id="2147483679" r:id="rId14"/>
    <p:sldLayoutId id="2147483680" r:id="rId15"/>
    <p:sldLayoutId id="2147483681" r:id="rId16"/>
    <p:sldLayoutId id="2147483682" r:id="rId17"/>
  </p:sldLayoutIdLst>
  <p:txStyles>
    <p:titleStyle>
      <a:lvl1pPr marL="0" marR="0" lvl="0" indent="0" algn="l" defTabSz="457200" rtl="0" fontAlgn="auto" hangingPunct="1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3600" b="0" i="0" u="none" strike="noStrike" kern="1200" cap="none" spc="0" baseline="0">
          <a:solidFill>
            <a:srgbClr val="EBEBEB"/>
          </a:solidFill>
          <a:uFillTx/>
          <a:latin typeface="Century Gothic"/>
        </a:defRPr>
      </a:lvl1pPr>
    </p:titleStyle>
    <p:bodyStyle>
      <a:lvl1pPr marL="342900" marR="0" lvl="0" indent="-342900" algn="l" defTabSz="457200" rtl="0" fontAlgn="auto" hangingPunct="1">
        <a:lnSpc>
          <a:spcPct val="100000"/>
        </a:lnSpc>
        <a:spcBef>
          <a:spcPts val="1000"/>
        </a:spcBef>
        <a:spcAft>
          <a:spcPts val="0"/>
        </a:spcAft>
        <a:buClr>
          <a:srgbClr val="B31166"/>
        </a:buClr>
        <a:buSzPct val="80000"/>
        <a:buFont typeface="Wingdings 3"/>
        <a:buChar char=""/>
        <a:tabLst/>
        <a:defRPr lang="en-US" sz="1800" b="0" i="0" u="none" strike="noStrike" kern="1200" cap="none" spc="0" baseline="0">
          <a:solidFill>
            <a:srgbClr val="404040"/>
          </a:solidFill>
          <a:uFillTx/>
          <a:latin typeface="Century Gothic"/>
        </a:defRPr>
      </a:lvl1pPr>
      <a:lvl2pPr marL="742950" marR="0" lvl="1" indent="-285750" algn="l" defTabSz="457200" rtl="0" fontAlgn="auto" hangingPunct="1">
        <a:lnSpc>
          <a:spcPct val="100000"/>
        </a:lnSpc>
        <a:spcBef>
          <a:spcPts val="1000"/>
        </a:spcBef>
        <a:spcAft>
          <a:spcPts val="0"/>
        </a:spcAft>
        <a:buClr>
          <a:srgbClr val="B31166"/>
        </a:buClr>
        <a:buSzPct val="80000"/>
        <a:buFont typeface="Wingdings 3"/>
        <a:buChar char=""/>
        <a:tabLst/>
        <a:defRPr lang="en-US" sz="1600" b="0" i="0" u="none" strike="noStrike" kern="1200" cap="none" spc="0" baseline="0">
          <a:solidFill>
            <a:srgbClr val="404040"/>
          </a:solidFill>
          <a:uFillTx/>
          <a:latin typeface="Century Gothic"/>
        </a:defRPr>
      </a:lvl2pPr>
      <a:lvl3pPr marL="1143000" marR="0" lvl="2" indent="-228600" algn="l" defTabSz="457200" rtl="0" fontAlgn="auto" hangingPunct="1">
        <a:lnSpc>
          <a:spcPct val="100000"/>
        </a:lnSpc>
        <a:spcBef>
          <a:spcPts val="1000"/>
        </a:spcBef>
        <a:spcAft>
          <a:spcPts val="0"/>
        </a:spcAft>
        <a:buClr>
          <a:srgbClr val="B31166"/>
        </a:buClr>
        <a:buSzPct val="80000"/>
        <a:buFont typeface="Wingdings 3"/>
        <a:buChar char=""/>
        <a:tabLst/>
        <a:defRPr lang="en-US" sz="1400" b="0" i="0" u="none" strike="noStrike" kern="1200" cap="none" spc="0" baseline="0">
          <a:solidFill>
            <a:srgbClr val="404040"/>
          </a:solidFill>
          <a:uFillTx/>
          <a:latin typeface="Century Gothic"/>
        </a:defRPr>
      </a:lvl3pPr>
      <a:lvl4pPr marL="1600200" marR="0" lvl="3" indent="-228600" algn="l" defTabSz="457200" rtl="0" fontAlgn="auto" hangingPunct="1">
        <a:lnSpc>
          <a:spcPct val="100000"/>
        </a:lnSpc>
        <a:spcBef>
          <a:spcPts val="1000"/>
        </a:spcBef>
        <a:spcAft>
          <a:spcPts val="0"/>
        </a:spcAft>
        <a:buClr>
          <a:srgbClr val="B31166"/>
        </a:buClr>
        <a:buSzPct val="80000"/>
        <a:buFont typeface="Wingdings 3"/>
        <a:buChar char=""/>
        <a:tabLst/>
        <a:defRPr lang="en-US" sz="1200" b="0" i="0" u="none" strike="noStrike" kern="1200" cap="none" spc="0" baseline="0">
          <a:solidFill>
            <a:srgbClr val="404040"/>
          </a:solidFill>
          <a:uFillTx/>
          <a:latin typeface="Century Gothic"/>
        </a:defRPr>
      </a:lvl4pPr>
      <a:lvl5pPr marL="2057400" marR="0" lvl="4" indent="-228600" algn="l" defTabSz="457200" rtl="0" fontAlgn="auto" hangingPunct="1">
        <a:lnSpc>
          <a:spcPct val="100000"/>
        </a:lnSpc>
        <a:spcBef>
          <a:spcPts val="1000"/>
        </a:spcBef>
        <a:spcAft>
          <a:spcPts val="0"/>
        </a:spcAft>
        <a:buClr>
          <a:srgbClr val="B31166"/>
        </a:buClr>
        <a:buSzPct val="80000"/>
        <a:buFont typeface="Wingdings 3"/>
        <a:buChar char=""/>
        <a:tabLst/>
        <a:defRPr lang="en-US" sz="1200" b="0" i="0" u="none" strike="noStrike" kern="1200" cap="none" spc="0" baseline="0">
          <a:solidFill>
            <a:srgbClr val="404040"/>
          </a:solidFill>
          <a:uFillTx/>
          <a:latin typeface="Century Gothic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9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2108F8D-D9C5-E898-08C4-FE7F8C41E76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13796" y="609603"/>
            <a:ext cx="10353760" cy="132631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1" compatLnSpc="1">
            <a:normAutofit/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8C7E0D-9A0C-CA7C-2257-569F5217C8A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3796" y="2096060"/>
            <a:ext cx="10353760" cy="369513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FF1626-C2F5-4F53-E45D-C413E92925EB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7678738" y="5883277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IN" sz="1000" b="0" i="0" u="none" strike="noStrike" kern="1200" cap="none" spc="0" baseline="0">
                <a:solidFill>
                  <a:srgbClr val="FFFFFF"/>
                </a:solidFill>
                <a:uFillTx/>
                <a:latin typeface="Rockwell"/>
              </a:defRPr>
            </a:lvl1pPr>
          </a:lstStyle>
          <a:p>
            <a:pPr lvl="0"/>
            <a:fld id="{3DB90F5C-56D9-40DF-B30A-6988C6F4645D}" type="datetime1">
              <a:rPr lang="en-IN"/>
              <a:pPr lvl="0"/>
              <a:t>19-02-2024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CB91E8-FA40-C2B1-2086-A359EE737F47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913796" y="5883277"/>
            <a:ext cx="6672861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IN" sz="1000" b="0" i="0" u="none" strike="noStrike" kern="1200" cap="none" spc="0" baseline="0">
                <a:solidFill>
                  <a:srgbClr val="FFFFFF"/>
                </a:solidFill>
                <a:uFillTx/>
                <a:latin typeface="Rockwell"/>
              </a:defRPr>
            </a:lvl1pPr>
          </a:lstStyle>
          <a:p>
            <a:pPr lvl="0"/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9A0E9-27BE-532D-42F2-65F9E0545D7C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0514008" y="5883277"/>
            <a:ext cx="753547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IN" sz="1000" b="0" i="0" u="none" strike="noStrike" kern="1200" cap="none" spc="0" baseline="0">
                <a:solidFill>
                  <a:srgbClr val="FFFFFF"/>
                </a:solidFill>
                <a:uFillTx/>
                <a:latin typeface="Rockwell"/>
              </a:defRPr>
            </a:lvl1pPr>
          </a:lstStyle>
          <a:p>
            <a:pPr lvl="0"/>
            <a:fld id="{8CF9DB75-F57D-4753-A297-600C458CE99E}" type="slidenum">
              <a:t>‹#›</a:t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  <p:sldLayoutId id="2147483695" r:id="rId12"/>
    <p:sldLayoutId id="2147483696" r:id="rId13"/>
    <p:sldLayoutId id="2147483697" r:id="rId14"/>
    <p:sldLayoutId id="2147483698" r:id="rId15"/>
    <p:sldLayoutId id="2147483699" r:id="rId16"/>
    <p:sldLayoutId id="2147483700" r:id="rId17"/>
  </p:sldLayoutIdLst>
  <p:txStyles>
    <p:titleStyle>
      <a:lvl1pPr marL="0" marR="0" lvl="0" indent="0" algn="ctr" defTabSz="914400" rtl="0" fontAlgn="auto" hangingPunct="1">
        <a:lnSpc>
          <a:spcPct val="90000"/>
        </a:lnSpc>
        <a:spcBef>
          <a:spcPts val="0"/>
        </a:spcBef>
        <a:spcAft>
          <a:spcPts val="0"/>
        </a:spcAft>
        <a:buNone/>
        <a:tabLst/>
        <a:defRPr lang="en-US" sz="3400" b="1" i="0" u="none" strike="noStrike" kern="1200" cap="all" spc="0" baseline="0">
          <a:solidFill>
            <a:srgbClr val="FFFFFF"/>
          </a:solidFill>
          <a:effectLst>
            <a:outerShdw dist="63494" dir="2700000">
              <a:srgbClr val="000000"/>
            </a:outerShdw>
          </a:effectLst>
          <a:uFillTx/>
          <a:latin typeface="Bookman Old Style"/>
        </a:defRPr>
      </a:lvl1pPr>
    </p:titleStyle>
    <p:bodyStyle>
      <a:lvl1pPr marL="228600" marR="0" lvl="0" indent="-228600" algn="l" defTabSz="914400" rtl="0" fontAlgn="auto" hangingPunct="1">
        <a:lnSpc>
          <a:spcPct val="120000"/>
        </a:lnSpc>
        <a:spcBef>
          <a:spcPts val="1000"/>
        </a:spcBef>
        <a:spcAft>
          <a:spcPts val="0"/>
        </a:spcAft>
        <a:buSzPct val="100000"/>
        <a:buFont typeface="Arial" pitchFamily="34"/>
        <a:buChar char="•"/>
        <a:tabLst/>
        <a:defRPr lang="en-US" sz="2000" b="0" i="0" u="none" strike="noStrike" kern="1200" cap="none" spc="0" baseline="0">
          <a:solidFill>
            <a:srgbClr val="FFFFFF"/>
          </a:solidFill>
          <a:effectLst>
            <a:outerShdw dist="38096" dir="2700000">
              <a:srgbClr val="000000"/>
            </a:outerShdw>
          </a:effectLst>
          <a:uFillTx/>
          <a:latin typeface="Rockwell"/>
        </a:defRPr>
      </a:lvl1pPr>
      <a:lvl2pPr marL="685800" marR="0" lvl="1" indent="-228600" algn="l" defTabSz="914400" rtl="0" fontAlgn="auto" hangingPunct="1">
        <a:lnSpc>
          <a:spcPct val="12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1800" b="0" i="0" u="none" strike="noStrike" kern="1200" cap="none" spc="0" baseline="0">
          <a:solidFill>
            <a:srgbClr val="FFFFFF"/>
          </a:solidFill>
          <a:effectLst>
            <a:outerShdw dist="38096" dir="2700000">
              <a:srgbClr val="000000"/>
            </a:outerShdw>
          </a:effectLst>
          <a:uFillTx/>
          <a:latin typeface="Rockwell"/>
        </a:defRPr>
      </a:lvl2pPr>
      <a:lvl3pPr marL="1143000" marR="0" lvl="2" indent="-228600" algn="l" defTabSz="914400" rtl="0" fontAlgn="auto" hangingPunct="1">
        <a:lnSpc>
          <a:spcPct val="12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1600" b="0" i="0" u="none" strike="noStrike" kern="1200" cap="none" spc="0" baseline="0">
          <a:solidFill>
            <a:srgbClr val="FFFFFF"/>
          </a:solidFill>
          <a:effectLst>
            <a:outerShdw dist="38096" dir="2700000">
              <a:srgbClr val="000000"/>
            </a:outerShdw>
          </a:effectLst>
          <a:uFillTx/>
          <a:latin typeface="Rockwell"/>
        </a:defRPr>
      </a:lvl3pPr>
      <a:lvl4pPr marL="1600200" marR="0" lvl="3" indent="-228600" algn="l" defTabSz="914400" rtl="0" fontAlgn="auto" hangingPunct="1">
        <a:lnSpc>
          <a:spcPct val="12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1400" b="0" i="0" u="none" strike="noStrike" kern="1200" cap="none" spc="0" baseline="0">
          <a:solidFill>
            <a:srgbClr val="FFFFFF"/>
          </a:solidFill>
          <a:effectLst>
            <a:outerShdw dist="38096" dir="2700000">
              <a:srgbClr val="000000"/>
            </a:outerShdw>
          </a:effectLst>
          <a:uFillTx/>
          <a:latin typeface="Rockwell"/>
        </a:defRPr>
      </a:lvl4pPr>
      <a:lvl5pPr marL="2057400" marR="0" lvl="4" indent="-228600" algn="l" defTabSz="914400" rtl="0" fontAlgn="auto" hangingPunct="1">
        <a:lnSpc>
          <a:spcPct val="12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1200" b="0" i="0" u="none" strike="noStrike" kern="1200" cap="none" spc="0" baseline="0">
          <a:solidFill>
            <a:srgbClr val="FFFFFF"/>
          </a:solidFill>
          <a:effectLst>
            <a:outerShdw dist="38096" dir="2700000">
              <a:srgbClr val="000000"/>
            </a:outerShdw>
          </a:effectLst>
          <a:uFillTx/>
          <a:latin typeface="Rockwell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C0-HD-TOP.png">
            <a:extLst>
              <a:ext uri="{FF2B5EF4-FFF2-40B4-BE49-F238E27FC236}">
                <a16:creationId xmlns:a16="http://schemas.microsoft.com/office/drawing/2014/main" id="{3E62F54A-60CB-9CDB-AA9C-73DA5E1A4C73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0" y="0"/>
            <a:ext cx="12191996" cy="144145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545E4E80-DCE2-6600-4DAD-6B84F9E846B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895603" y="764374"/>
            <a:ext cx="8610603" cy="12930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2932D6BF-47AD-7990-20BA-0824F784702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2194560"/>
            <a:ext cx="10820396" cy="402412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EC816052-A9FF-03C0-08F5-98F16D4A6329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8595360" y="6356351"/>
            <a:ext cx="2910836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IN" sz="1050" b="0" i="0" u="none" strike="noStrike" kern="1200" cap="none" spc="0" baseline="0">
                <a:solidFill>
                  <a:srgbClr val="FFFFFF"/>
                </a:solidFill>
                <a:uFillTx/>
                <a:latin typeface="Century Gothic"/>
              </a:defRPr>
            </a:lvl1pPr>
          </a:lstStyle>
          <a:p>
            <a:pPr lvl="0"/>
            <a:fld id="{2A39C733-771B-4C19-875E-7476E74C2378}" type="datetime1">
              <a:rPr lang="en-IN"/>
              <a:pPr lvl="0"/>
              <a:t>19-02-2024</a:t>
            </a:fld>
            <a:endParaRPr lang="en-IN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76D36E60-899E-740D-0FB4-55C3B228AA5F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685800" y="6355848"/>
            <a:ext cx="77724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IN" sz="1050" b="0" i="0" u="none" strike="noStrike" kern="1200" cap="none" spc="0" baseline="0">
                <a:solidFill>
                  <a:srgbClr val="FFFFFF"/>
                </a:solidFill>
                <a:uFillTx/>
                <a:latin typeface="Century Gothic"/>
              </a:defRPr>
            </a:lvl1pPr>
          </a:lstStyle>
          <a:p>
            <a:pPr lvl="0"/>
            <a:endParaRPr lang="en-IN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CE7C9CFA-2EB4-3629-48DA-E8C2CA3CC20A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8762996" y="381003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IN" sz="1050" b="0" i="0" u="none" strike="noStrike" kern="1200" cap="none" spc="0" baseline="0">
                <a:solidFill>
                  <a:srgbClr val="FFFFFF"/>
                </a:solidFill>
                <a:uFillTx/>
                <a:latin typeface="Century Gothic"/>
              </a:defRPr>
            </a:lvl1pPr>
          </a:lstStyle>
          <a:p>
            <a:pPr lvl="0"/>
            <a:fld id="{FA60FE8B-9C04-4F01-8669-592336AE55A8}" type="slidenum">
              <a:t>‹#›</a:t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  <p:sldLayoutId id="2147483713" r:id="rId12"/>
    <p:sldLayoutId id="2147483714" r:id="rId13"/>
    <p:sldLayoutId id="2147483715" r:id="rId14"/>
    <p:sldLayoutId id="2147483716" r:id="rId15"/>
    <p:sldLayoutId id="2147483717" r:id="rId16"/>
    <p:sldLayoutId id="2147483718" r:id="rId17"/>
    <p:sldLayoutId id="2147483719" r:id="rId18"/>
  </p:sldLayoutIdLst>
  <p:txStyles>
    <p:titleStyle>
      <a:lvl1pPr marL="0" marR="0" lvl="0" indent="0" algn="r" defTabSz="914400" rtl="0" fontAlgn="auto" hangingPunct="1">
        <a:lnSpc>
          <a:spcPct val="90000"/>
        </a:lnSpc>
        <a:spcBef>
          <a:spcPts val="0"/>
        </a:spcBef>
        <a:spcAft>
          <a:spcPts val="0"/>
        </a:spcAft>
        <a:buNone/>
        <a:tabLst/>
        <a:defRPr lang="en-US" sz="4000" b="0" i="0" u="none" strike="noStrike" kern="1200" cap="all" spc="0" baseline="0">
          <a:solidFill>
            <a:srgbClr val="FFFFFF"/>
          </a:solidFill>
          <a:uFillTx/>
          <a:latin typeface="Century Gothic"/>
        </a:defRPr>
      </a:lvl1pPr>
    </p:titleStyle>
    <p:bodyStyle>
      <a:lvl1pPr marL="228600" marR="0" lvl="0" indent="-228600" algn="l" defTabSz="914400" rtl="0" fontAlgn="auto" hangingPunct="1">
        <a:lnSpc>
          <a:spcPct val="90000"/>
        </a:lnSpc>
        <a:spcBef>
          <a:spcPts val="1000"/>
        </a:spcBef>
        <a:spcAft>
          <a:spcPts val="0"/>
        </a:spcAft>
        <a:buSzPct val="100000"/>
        <a:buFont typeface="Arial" pitchFamily="34"/>
        <a:buChar char="•"/>
        <a:tabLst/>
        <a:defRPr lang="en-US" sz="2200" b="0" i="0" u="none" strike="noStrike" kern="1200" cap="none" spc="0" baseline="0">
          <a:solidFill>
            <a:srgbClr val="FFFFFF"/>
          </a:solidFill>
          <a:uFillTx/>
          <a:latin typeface="Century Gothic"/>
        </a:defRPr>
      </a:lvl1pPr>
      <a:lvl2pPr marL="685800" marR="0" lvl="1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2000" b="0" i="0" u="none" strike="noStrike" kern="1200" cap="none" spc="0" baseline="0">
          <a:solidFill>
            <a:srgbClr val="FFFFFF"/>
          </a:solidFill>
          <a:uFillTx/>
          <a:latin typeface="Century Gothic"/>
        </a:defRPr>
      </a:lvl2pPr>
      <a:lvl3pPr marL="1143000" marR="0" lvl="2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1800" b="0" i="0" u="none" strike="noStrike" kern="1200" cap="none" spc="0" baseline="0">
          <a:solidFill>
            <a:srgbClr val="FFFFFF"/>
          </a:solidFill>
          <a:uFillTx/>
          <a:latin typeface="Century Gothic"/>
        </a:defRPr>
      </a:lvl3pPr>
      <a:lvl4pPr marL="1600200" marR="0" lvl="3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1600" b="0" i="0" u="none" strike="noStrike" kern="1200" cap="none" spc="0" baseline="0">
          <a:solidFill>
            <a:srgbClr val="FFFFFF"/>
          </a:solidFill>
          <a:uFillTx/>
          <a:latin typeface="Century Gothic"/>
        </a:defRPr>
      </a:lvl4pPr>
      <a:lvl5pPr marL="2057400" marR="0" lvl="4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1600" b="0" i="0" u="none" strike="noStrike" kern="1200" cap="none" spc="0" baseline="0">
          <a:solidFill>
            <a:srgbClr val="FFFFFF"/>
          </a:solidFill>
          <a:uFillTx/>
          <a:latin typeface="Century Gothic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9AC9462-A3BC-7334-E659-AA79CDE5B88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365129"/>
            <a:ext cx="10515600" cy="132555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lvl="0"/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5B5DAB-DF06-6518-07D6-18488918570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3" y="1825627"/>
            <a:ext cx="10515600" cy="435133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789A4B-D4AF-E0E8-6251-42A213E460A5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8382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IN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fld id="{9A0A672D-0A76-4EAE-A2A0-0225CC3B6240}" type="datetime1">
              <a:rPr lang="en-IN"/>
              <a:pPr lvl="0"/>
              <a:t>19-02-2024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3C3416-AB15-1BA7-0E1F-080DE1748BC7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4038603" y="6356351"/>
            <a:ext cx="41148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1" compatLnSpc="1">
            <a:noAutofit/>
          </a:bodyPr>
          <a:lstStyle>
            <a:lvl1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IN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A84D63-9C0E-D0E5-EBDF-77A535086B6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86106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IN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fld id="{96D7A57B-EE49-420D-B036-3D8F682D014F}" type="slidenum">
              <a:t>‹#›</a:t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marL="0" marR="0" lvl="0" indent="0" algn="l" defTabSz="914400" rtl="0" fontAlgn="auto" hangingPunct="1">
        <a:lnSpc>
          <a:spcPct val="90000"/>
        </a:lnSpc>
        <a:spcBef>
          <a:spcPts val="0"/>
        </a:spcBef>
        <a:spcAft>
          <a:spcPts val="0"/>
        </a:spcAft>
        <a:buNone/>
        <a:tabLst/>
        <a:defRPr lang="en-US" sz="4400" b="0" i="0" u="none" strike="noStrike" kern="1200" cap="none" spc="0" baseline="0">
          <a:solidFill>
            <a:srgbClr val="000000"/>
          </a:solidFill>
          <a:uFillTx/>
          <a:latin typeface="Calibri Light"/>
        </a:defRPr>
      </a:lvl1pPr>
    </p:titleStyle>
    <p:bodyStyle>
      <a:lvl1pPr marL="228600" marR="0" lvl="0" indent="-228600" algn="l" defTabSz="914400" rtl="0" fontAlgn="auto" hangingPunct="1">
        <a:lnSpc>
          <a:spcPct val="90000"/>
        </a:lnSpc>
        <a:spcBef>
          <a:spcPts val="1000"/>
        </a:spcBef>
        <a:spcAft>
          <a:spcPts val="0"/>
        </a:spcAft>
        <a:buSzPct val="100000"/>
        <a:buFont typeface="Arial" pitchFamily="34"/>
        <a:buChar char="•"/>
        <a:tabLst/>
        <a:defRPr lang="en-US" sz="2800" b="0" i="0" u="none" strike="noStrike" kern="1200" cap="none" spc="0" baseline="0">
          <a:solidFill>
            <a:srgbClr val="000000"/>
          </a:solidFill>
          <a:uFillTx/>
          <a:latin typeface="Calibri"/>
        </a:defRPr>
      </a:lvl1pPr>
      <a:lvl2pPr marL="685800" marR="0" lvl="1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2400" b="0" i="0" u="none" strike="noStrike" kern="1200" cap="none" spc="0" baseline="0">
          <a:solidFill>
            <a:srgbClr val="000000"/>
          </a:solidFill>
          <a:uFillTx/>
          <a:latin typeface="Calibri"/>
        </a:defRPr>
      </a:lvl2pPr>
      <a:lvl3pPr marL="1143000" marR="0" lvl="2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2000" b="0" i="0" u="none" strike="noStrike" kern="1200" cap="none" spc="0" baseline="0">
          <a:solidFill>
            <a:srgbClr val="000000"/>
          </a:solidFill>
          <a:uFillTx/>
          <a:latin typeface="Calibri"/>
        </a:defRPr>
      </a:lvl3pPr>
      <a:lvl4pPr marL="1600200" marR="0" lvl="3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Calibri"/>
        </a:defRPr>
      </a:lvl4pPr>
      <a:lvl5pPr marL="2057400" marR="0" lvl="4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Calibri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9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6">
            <a:extLst>
              <a:ext uri="{FF2B5EF4-FFF2-40B4-BE49-F238E27FC236}">
                <a16:creationId xmlns:a16="http://schemas.microsoft.com/office/drawing/2014/main" id="{7059B996-80C5-E8B7-92FD-E6ABAFD5C2BF}"/>
              </a:ext>
            </a:extLst>
          </p:cNvPr>
          <p:cNvGrpSpPr/>
          <p:nvPr/>
        </p:nvGrpSpPr>
        <p:grpSpPr>
          <a:xfrm>
            <a:off x="-15736" y="0"/>
            <a:ext cx="12229962" cy="6856216"/>
            <a:chOff x="-15736" y="0"/>
            <a:chExt cx="12229962" cy="6856216"/>
          </a:xfrm>
        </p:grpSpPr>
        <p:pic>
          <p:nvPicPr>
            <p:cNvPr id="3" name="Picture 7" descr="HD-PanelContent.png">
              <a:extLst>
                <a:ext uri="{FF2B5EF4-FFF2-40B4-BE49-F238E27FC236}">
                  <a16:creationId xmlns:a16="http://schemas.microsoft.com/office/drawing/2014/main" id="{D1000DC7-6F9D-E3CF-8D4B-FBD4D817B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0" y="0"/>
              <a:ext cx="12188823" cy="6856216"/>
            </a:xfrm>
            <a:prstGeom prst="rect">
              <a:avLst/>
            </a:prstGeom>
            <a:noFill/>
            <a:ln cap="flat">
              <a:noFill/>
            </a:ln>
          </p:spPr>
        </p:pic>
        <p:sp>
          <p:nvSpPr>
            <p:cNvPr id="4" name="Rectangle 8">
              <a:extLst>
                <a:ext uri="{FF2B5EF4-FFF2-40B4-BE49-F238E27FC236}">
                  <a16:creationId xmlns:a16="http://schemas.microsoft.com/office/drawing/2014/main" id="{4C723FBC-CD1E-705B-F245-991EDAEE4914}"/>
                </a:ext>
              </a:extLst>
            </p:cNvPr>
            <p:cNvSpPr/>
            <p:nvPr/>
          </p:nvSpPr>
          <p:spPr>
            <a:xfrm>
              <a:off x="608011" y="609603"/>
              <a:ext cx="10972800" cy="5638803"/>
            </a:xfrm>
            <a:prstGeom prst="rect">
              <a:avLst/>
            </a:prstGeom>
            <a:noFill/>
            <a:ln w="15873" cap="flat">
              <a:solidFill>
                <a:srgbClr val="83992A"/>
              </a:solidFill>
              <a:prstDash val="solid"/>
              <a:miter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IN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  <p:pic>
          <p:nvPicPr>
            <p:cNvPr id="5" name="Picture 9" descr="HDRibbonContent-UniformTrim.png">
              <a:extLst>
                <a:ext uri="{FF2B5EF4-FFF2-40B4-BE49-F238E27FC236}">
                  <a16:creationId xmlns:a16="http://schemas.microsoft.com/office/drawing/2014/main" id="{C02A7C7E-AA57-374B-94C7-8FE54D177872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rcRect/>
            <a:stretch>
              <a:fillRect/>
            </a:stretch>
          </p:blipFill>
          <p:spPr>
            <a:xfrm>
              <a:off x="-15736" y="3153829"/>
              <a:ext cx="777240" cy="606420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6" name="Picture 10" descr="HDRibbonContent-UniformTrim.png">
              <a:extLst>
                <a:ext uri="{FF2B5EF4-FFF2-40B4-BE49-F238E27FC236}">
                  <a16:creationId xmlns:a16="http://schemas.microsoft.com/office/drawing/2014/main" id="{8FC96C3F-5646-44BF-AFA4-9BFD1ACF67A4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rcRect/>
            <a:stretch>
              <a:fillRect/>
            </a:stretch>
          </p:blipFill>
          <p:spPr>
            <a:xfrm>
              <a:off x="11436986" y="3153829"/>
              <a:ext cx="777240" cy="606420"/>
            </a:xfrm>
            <a:prstGeom prst="rect">
              <a:avLst/>
            </a:prstGeom>
            <a:noFill/>
            <a:ln cap="flat">
              <a:noFill/>
            </a:ln>
          </p:spPr>
        </p:pic>
      </p:grp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8BD0449A-47F1-A398-484E-02051BF4762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95403" y="982129"/>
            <a:ext cx="9601200" cy="130387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1" compatLnSpc="1">
            <a:normAutofit/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1ED5D012-075C-D17C-9D1F-39E86BF91F6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295403" y="2556927"/>
            <a:ext cx="9601200" cy="331893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43BA3F04-A31E-7DA2-FAE4-F26C46298930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8677500" y="5969002"/>
            <a:ext cx="1600200" cy="27940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IN" sz="1000" b="0" i="0" u="none" strike="noStrike" kern="1200" cap="none" spc="0" baseline="0">
                <a:solidFill>
                  <a:srgbClr val="000000"/>
                </a:solidFill>
                <a:uFillTx/>
                <a:latin typeface="Garamond"/>
              </a:defRPr>
            </a:lvl1pPr>
          </a:lstStyle>
          <a:p>
            <a:pPr lvl="0"/>
            <a:fld id="{49D5C439-BAB9-4AA1-86F0-1CFCD562BC1C}" type="datetime1">
              <a:rPr lang="en-IN"/>
              <a:pPr lvl="0"/>
              <a:t>19-02-2024</a:t>
            </a:fld>
            <a:endParaRPr lang="en-IN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010E3E12-CA9A-F23C-502C-7CE4F07C32E5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1295403" y="5969002"/>
            <a:ext cx="7305900" cy="27940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IN" sz="1000" b="0" i="0" u="none" strike="noStrike" kern="1200" cap="none" spc="0" baseline="0">
                <a:solidFill>
                  <a:srgbClr val="000000"/>
                </a:solidFill>
                <a:uFillTx/>
                <a:latin typeface="Garamond"/>
              </a:defRPr>
            </a:lvl1pPr>
          </a:lstStyle>
          <a:p>
            <a:pPr lvl="0"/>
            <a:endParaRPr lang="en-IN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39C24D79-16C7-007D-626B-6BCBB22355BC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0353897" y="5969002"/>
            <a:ext cx="542696" cy="27940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IN" sz="1000" b="0" i="0" u="none" strike="noStrike" kern="1200" cap="none" spc="0" baseline="0">
                <a:solidFill>
                  <a:srgbClr val="000000"/>
                </a:solidFill>
                <a:uFillTx/>
                <a:latin typeface="Garamond"/>
              </a:defRPr>
            </a:lvl1pPr>
          </a:lstStyle>
          <a:p>
            <a:pPr lvl="0"/>
            <a:fld id="{CDD86559-7C5F-4800-8868-BB866B1D7AD1}" type="slidenum">
              <a:t>‹#›</a:t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  <p:sldLayoutId id="2147483744" r:id="rId12"/>
    <p:sldLayoutId id="2147483745" r:id="rId13"/>
    <p:sldLayoutId id="2147483746" r:id="rId14"/>
    <p:sldLayoutId id="2147483747" r:id="rId15"/>
    <p:sldLayoutId id="2147483748" r:id="rId16"/>
    <p:sldLayoutId id="2147483749" r:id="rId17"/>
  </p:sldLayoutIdLst>
  <p:txStyles>
    <p:titleStyle>
      <a:lvl1pPr marL="0" marR="0" lvl="0" indent="0" algn="ctr" defTabSz="457200" rtl="0" fontAlgn="auto" hangingPunct="1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4400" b="0" i="0" u="none" strike="noStrike" kern="1200" cap="none" spc="0" baseline="0">
          <a:solidFill>
            <a:srgbClr val="262626"/>
          </a:solidFill>
          <a:uFillTx/>
          <a:latin typeface="Garamond"/>
        </a:defRPr>
      </a:lvl1pPr>
    </p:titleStyle>
    <p:bodyStyle>
      <a:lvl1pPr marL="285750" marR="0" lvl="0" indent="-285750" algn="l" defTabSz="457200" rtl="0" fontAlgn="auto" hangingPunct="1">
        <a:lnSpc>
          <a:spcPct val="100000"/>
        </a:lnSpc>
        <a:spcBef>
          <a:spcPts val="600"/>
        </a:spcBef>
        <a:spcAft>
          <a:spcPts val="600"/>
        </a:spcAft>
        <a:buClr>
          <a:srgbClr val="83992A"/>
        </a:buClr>
        <a:buSzPct val="115000"/>
        <a:buFont typeface="Arial"/>
        <a:buChar char="•"/>
        <a:tabLst/>
        <a:defRPr lang="en-US" sz="2400" b="0" i="0" u="none" strike="noStrike" kern="1200" cap="none" spc="0" baseline="0">
          <a:solidFill>
            <a:srgbClr val="262626"/>
          </a:solidFill>
          <a:uFillTx/>
          <a:latin typeface="Garamond"/>
        </a:defRPr>
      </a:lvl1pPr>
      <a:lvl2pPr marL="742950" marR="0" lvl="1" indent="-285750" algn="l" defTabSz="457200" rtl="0" fontAlgn="auto" hangingPunct="1">
        <a:lnSpc>
          <a:spcPct val="100000"/>
        </a:lnSpc>
        <a:spcBef>
          <a:spcPts val="500"/>
        </a:spcBef>
        <a:spcAft>
          <a:spcPts val="600"/>
        </a:spcAft>
        <a:buClr>
          <a:srgbClr val="83992A"/>
        </a:buClr>
        <a:buSzPct val="115000"/>
        <a:buFont typeface="Arial"/>
        <a:buChar char="•"/>
        <a:tabLst/>
        <a:defRPr lang="en-US" sz="2000" b="0" i="0" u="none" strike="noStrike" kern="1200" cap="none" spc="0" baseline="0">
          <a:solidFill>
            <a:srgbClr val="262626"/>
          </a:solidFill>
          <a:uFillTx/>
          <a:latin typeface="Garamond"/>
        </a:defRPr>
      </a:lvl2pPr>
      <a:lvl3pPr marL="1200150" marR="0" lvl="2" indent="-285750" algn="l" defTabSz="457200" rtl="0" fontAlgn="auto" hangingPunct="1">
        <a:lnSpc>
          <a:spcPct val="100000"/>
        </a:lnSpc>
        <a:spcBef>
          <a:spcPts val="400"/>
        </a:spcBef>
        <a:spcAft>
          <a:spcPts val="600"/>
        </a:spcAft>
        <a:buClr>
          <a:srgbClr val="83992A"/>
        </a:buClr>
        <a:buSzPct val="115000"/>
        <a:buFont typeface="Arial"/>
        <a:buChar char="•"/>
        <a:tabLst/>
        <a:defRPr lang="en-US" sz="1800" b="0" i="0" u="none" strike="noStrike" kern="1200" cap="none" spc="0" baseline="0">
          <a:solidFill>
            <a:srgbClr val="262626"/>
          </a:solidFill>
          <a:uFillTx/>
          <a:latin typeface="Garamond"/>
        </a:defRPr>
      </a:lvl3pPr>
      <a:lvl4pPr marL="1543050" marR="0" lvl="3" indent="-171450" algn="l" defTabSz="457200" rtl="0" fontAlgn="auto" hangingPunct="1">
        <a:lnSpc>
          <a:spcPct val="100000"/>
        </a:lnSpc>
        <a:spcBef>
          <a:spcPts val="400"/>
        </a:spcBef>
        <a:spcAft>
          <a:spcPts val="600"/>
        </a:spcAft>
        <a:buClr>
          <a:srgbClr val="83992A"/>
        </a:buClr>
        <a:buSzPct val="115000"/>
        <a:buFont typeface="Arial"/>
        <a:buChar char="•"/>
        <a:tabLst/>
        <a:defRPr lang="en-US" sz="1600" b="0" i="0" u="none" strike="noStrike" kern="1200" cap="none" spc="0" baseline="0">
          <a:solidFill>
            <a:srgbClr val="262626"/>
          </a:solidFill>
          <a:uFillTx/>
          <a:latin typeface="Garamond"/>
        </a:defRPr>
      </a:lvl4pPr>
      <a:lvl5pPr marL="2000250" marR="0" lvl="4" indent="-171450" algn="l" defTabSz="457200" rtl="0" fontAlgn="auto" hangingPunct="1">
        <a:lnSpc>
          <a:spcPct val="100000"/>
        </a:lnSpc>
        <a:spcBef>
          <a:spcPts val="300"/>
        </a:spcBef>
        <a:spcAft>
          <a:spcPts val="600"/>
        </a:spcAft>
        <a:buClr>
          <a:srgbClr val="83992A"/>
        </a:buClr>
        <a:buSzPct val="115000"/>
        <a:buFont typeface="Arial"/>
        <a:buChar char="•"/>
        <a:tabLst/>
        <a:defRPr lang="en-US" sz="1400" b="0" i="0" u="none" strike="noStrike" kern="1200" cap="none" spc="0" baseline="0">
          <a:solidFill>
            <a:srgbClr val="262626"/>
          </a:solidFill>
          <a:uFillTx/>
          <a:latin typeface="Garamond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7.xml"/><Relationship Id="rId4" Type="http://schemas.openxmlformats.org/officeDocument/2006/relationships/hyperlink" Target="https://en.wikipedia.org/wiki/Vikram_Sarabhai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8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8.xml"/><Relationship Id="rId4" Type="http://schemas.openxmlformats.org/officeDocument/2006/relationships/image" Target="../media/image18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FC2D9B-96DD-3A7E-21E5-111197236708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5196002" y="749613"/>
            <a:ext cx="1799996" cy="503998"/>
          </a:xfrm>
        </p:spPr>
        <p:txBody>
          <a:bodyPr>
            <a:normAutofit/>
          </a:bodyPr>
          <a:lstStyle/>
          <a:p>
            <a:pPr lvl="0"/>
            <a:r>
              <a:rPr lang="en-IN" sz="2600" b="1">
                <a:solidFill>
                  <a:srgbClr val="FFFF00"/>
                </a:solidFill>
              </a:rPr>
              <a:t>ISRO</a:t>
            </a:r>
            <a:endParaRPr lang="en-IN" sz="2600">
              <a:solidFill>
                <a:srgbClr val="FFFF00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0D86ED-3F31-38F7-4E2E-1D4D46A86AE7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6855676" y="5329836"/>
            <a:ext cx="3181737" cy="547926"/>
          </a:xfrm>
        </p:spPr>
        <p:txBody>
          <a:bodyPr/>
          <a:lstStyle/>
          <a:p>
            <a:pPr lvl="0">
              <a:lnSpc>
                <a:spcPct val="80000"/>
              </a:lnSpc>
            </a:pPr>
            <a:r>
              <a:rPr lang="en-IN" sz="3200">
                <a:solidFill>
                  <a:srgbClr val="0D0D0D"/>
                </a:solidFill>
                <a:highlight>
                  <a:srgbClr val="FFFF00"/>
                </a:highlight>
                <a:latin typeface="Google Sans"/>
              </a:rPr>
              <a:t>15 August 1969</a:t>
            </a:r>
            <a:endParaRPr lang="en-IN" sz="3200">
              <a:solidFill>
                <a:srgbClr val="0D0D0D"/>
              </a:solidFill>
              <a:highlight>
                <a:srgbClr val="FFFF00"/>
              </a:highlight>
            </a:endParaRPr>
          </a:p>
          <a:p>
            <a:pPr lvl="0">
              <a:lnSpc>
                <a:spcPct val="80000"/>
              </a:lnSpc>
            </a:pPr>
            <a:endParaRPr lang="en-IN" sz="1300">
              <a:solidFill>
                <a:srgbClr val="0D0D0D"/>
              </a:solidFill>
            </a:endParaRPr>
          </a:p>
          <a:p>
            <a:pPr lvl="0">
              <a:lnSpc>
                <a:spcPct val="80000"/>
              </a:lnSpc>
            </a:pPr>
            <a:endParaRPr lang="en-IN" sz="1300">
              <a:solidFill>
                <a:srgbClr val="F2F2F2"/>
              </a:solidFill>
            </a:endParaRPr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D54E05B5-1ADF-2138-266B-F66DEAF6E6BC}"/>
              </a:ext>
            </a:extLst>
          </p:cNvPr>
          <p:cNvSpPr txBox="1"/>
          <p:nvPr/>
        </p:nvSpPr>
        <p:spPr>
          <a:xfrm>
            <a:off x="3112851" y="1263448"/>
            <a:ext cx="5564222" cy="46166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IN" sz="2400" b="1" i="0" u="none" strike="noStrike" kern="1200" cap="none" spc="0" baseline="0" dirty="0">
                <a:solidFill>
                  <a:srgbClr val="FFFF00"/>
                </a:solidFill>
                <a:uFillTx/>
                <a:latin typeface="arial" pitchFamily="34"/>
              </a:rPr>
              <a:t>Indian Space Research Organisation</a:t>
            </a:r>
            <a:endParaRPr lang="en-IN" sz="2400" b="0" i="0" u="none" strike="noStrike" kern="1200" cap="none" spc="0" baseline="0" dirty="0">
              <a:solidFill>
                <a:srgbClr val="FFFF00"/>
              </a:solidFill>
              <a:uFillTx/>
              <a:latin typeface="Century Gothic"/>
            </a:endParaRPr>
          </a:p>
        </p:txBody>
      </p:sp>
      <p:cxnSp>
        <p:nvCxnSpPr>
          <p:cNvPr id="5" name="Straight Connector 11">
            <a:extLst>
              <a:ext uri="{FF2B5EF4-FFF2-40B4-BE49-F238E27FC236}">
                <a16:creationId xmlns:a16="http://schemas.microsoft.com/office/drawing/2014/main" id="{0CFDFF78-75C5-344E-365F-1C9FA3990CE6}"/>
              </a:ext>
            </a:extLst>
          </p:cNvPr>
          <p:cNvCxnSpPr>
            <a:cxnSpLocks/>
          </p:cNvCxnSpPr>
          <p:nvPr/>
        </p:nvCxnSpPr>
        <p:spPr>
          <a:xfrm>
            <a:off x="5196002" y="1222251"/>
            <a:ext cx="899998" cy="0"/>
          </a:xfrm>
          <a:prstGeom prst="straightConnector1">
            <a:avLst/>
          </a:prstGeom>
          <a:noFill/>
          <a:ln w="9528" cap="rnd">
            <a:solidFill>
              <a:srgbClr val="FFFF00"/>
            </a:solidFill>
            <a:prstDash val="solid"/>
            <a:miter/>
          </a:ln>
        </p:spPr>
      </p:cxnSp>
      <p:cxnSp>
        <p:nvCxnSpPr>
          <p:cNvPr id="6" name="Straight Connector 14">
            <a:extLst>
              <a:ext uri="{FF2B5EF4-FFF2-40B4-BE49-F238E27FC236}">
                <a16:creationId xmlns:a16="http://schemas.microsoft.com/office/drawing/2014/main" id="{8EEA99EA-C7B9-D959-A6F6-F4036C4D3255}"/>
              </a:ext>
            </a:extLst>
          </p:cNvPr>
          <p:cNvCxnSpPr>
            <a:cxnSpLocks/>
          </p:cNvCxnSpPr>
          <p:nvPr/>
        </p:nvCxnSpPr>
        <p:spPr>
          <a:xfrm>
            <a:off x="3239311" y="1725112"/>
            <a:ext cx="5284698" cy="0"/>
          </a:xfrm>
          <a:prstGeom prst="straightConnector1">
            <a:avLst/>
          </a:prstGeom>
          <a:noFill/>
          <a:ln w="9528" cap="rnd">
            <a:solidFill>
              <a:srgbClr val="FFFF00"/>
            </a:solidFill>
            <a:prstDash val="solid"/>
            <a:miter/>
          </a:ln>
        </p:spPr>
      </p:cxnSp>
      <p:pic>
        <p:nvPicPr>
          <p:cNvPr id="7" name="Picture 17">
            <a:extLst>
              <a:ext uri="{FF2B5EF4-FFF2-40B4-BE49-F238E27FC236}">
                <a16:creationId xmlns:a16="http://schemas.microsoft.com/office/drawing/2014/main" id="{3AAA209E-4CC1-1854-6651-4D347CBEE5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7039" y="1896426"/>
            <a:ext cx="3360374" cy="331875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" name="Picture 22">
            <a:extLst>
              <a:ext uri="{FF2B5EF4-FFF2-40B4-BE49-F238E27FC236}">
                <a16:creationId xmlns:a16="http://schemas.microsoft.com/office/drawing/2014/main" id="{AFFC99CB-CAC4-7E1A-343F-BA717ED780E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67" t="9299" r="41051" b="-2731"/>
          <a:stretch>
            <a:fillRect/>
          </a:stretch>
        </p:blipFill>
        <p:spPr>
          <a:xfrm>
            <a:off x="1005824" y="2156551"/>
            <a:ext cx="3468255" cy="3318759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56E568E-F9E2-267E-FD28-E4394FE264F8}"/>
              </a:ext>
            </a:extLst>
          </p:cNvPr>
          <p:cNvSpPr txBox="1"/>
          <p:nvPr/>
        </p:nvSpPr>
        <p:spPr>
          <a:xfrm>
            <a:off x="681422" y="5283453"/>
            <a:ext cx="4288747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IN" sz="3600" b="0" i="0" u="none" strike="noStrike" kern="1200" cap="none" spc="0" baseline="0" dirty="0" err="1">
                <a:solidFill>
                  <a:schemeClr val="tx1">
                    <a:lumMod val="95000"/>
                    <a:lumOff val="5000"/>
                  </a:schemeClr>
                </a:solidFill>
                <a:highlight>
                  <a:srgbClr val="FFFF00"/>
                </a:highlight>
                <a:uFillTx/>
                <a:latin typeface="arial" pitchFamily="34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Dr.</a:t>
            </a:r>
            <a:r>
              <a:rPr lang="en-IN" sz="3600" b="0" i="0" u="none" strike="noStrike" kern="1200" cap="none" spc="0" baseline="0" dirty="0">
                <a:solidFill>
                  <a:schemeClr val="tx1">
                    <a:lumMod val="95000"/>
                    <a:lumOff val="5000"/>
                  </a:schemeClr>
                </a:solidFill>
                <a:highlight>
                  <a:srgbClr val="FFFF00"/>
                </a:highlight>
                <a:uFillTx/>
                <a:latin typeface="arial" pitchFamily="34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Vikram Sarabhai </a:t>
            </a:r>
            <a:endParaRPr lang="en-IN" sz="3600" b="0" i="0" u="none" strike="noStrike" kern="1200" cap="none" spc="0" baseline="0" dirty="0">
              <a:solidFill>
                <a:schemeClr val="tx1">
                  <a:lumMod val="95000"/>
                  <a:lumOff val="5000"/>
                </a:schemeClr>
              </a:solidFill>
              <a:highlight>
                <a:srgbClr val="FFFF00"/>
              </a:highlight>
              <a:uFillTx/>
              <a:latin typeface="arial" pitchFamily="34"/>
            </a:endParaRP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IN" sz="3200" b="0" i="0" u="none" strike="noStrike" kern="1200" cap="none" spc="0" baseline="0" dirty="0">
              <a:solidFill>
                <a:schemeClr val="tx1">
                  <a:lumMod val="95000"/>
                  <a:lumOff val="5000"/>
                </a:schemeClr>
              </a:solidFill>
              <a:uFillTx/>
              <a:latin typeface="Century Gothic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A9D5863D-E0FA-75B4-B302-1FEC4969355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7914" t="-1249" r="20975" b="7343"/>
          <a:stretch>
            <a:fillRect/>
          </a:stretch>
        </p:blipFill>
        <p:spPr>
          <a:xfrm>
            <a:off x="-122315" y="-103235"/>
            <a:ext cx="5299588" cy="696123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" name="Picture 8">
            <a:extLst>
              <a:ext uri="{FF2B5EF4-FFF2-40B4-BE49-F238E27FC236}">
                <a16:creationId xmlns:a16="http://schemas.microsoft.com/office/drawing/2014/main" id="{D9730BB7-CDCA-E10E-D16B-94A8136C4F4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252" t="-9824" r="7866" b="5072"/>
          <a:stretch>
            <a:fillRect/>
          </a:stretch>
        </p:blipFill>
        <p:spPr>
          <a:xfrm>
            <a:off x="5177273" y="-776279"/>
            <a:ext cx="7593994" cy="7634279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DE670B-BEFC-E045-BE1F-96E6361BA97E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681950" y="309890"/>
            <a:ext cx="3596774" cy="827321"/>
          </a:xfrm>
        </p:spPr>
        <p:txBody>
          <a:bodyPr/>
          <a:lstStyle/>
          <a:p>
            <a:pPr lvl="0"/>
            <a:r>
              <a:rPr lang="en-IN">
                <a:solidFill>
                  <a:srgbClr val="FFFF00"/>
                </a:solidFill>
                <a:highlight>
                  <a:srgbClr val="000080"/>
                </a:highlight>
              </a:rPr>
              <a:t>Short Intro</a:t>
            </a:r>
          </a:p>
        </p:txBody>
      </p:sp>
      <p:sp>
        <p:nvSpPr>
          <p:cNvPr id="3" name="Subtitle 6">
            <a:extLst>
              <a:ext uri="{FF2B5EF4-FFF2-40B4-BE49-F238E27FC236}">
                <a16:creationId xmlns:a16="http://schemas.microsoft.com/office/drawing/2014/main" id="{E62A272C-1300-3ACC-44A0-F8C5D5861949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0038767" y="548640"/>
            <a:ext cx="102751" cy="66504"/>
          </a:xfrm>
        </p:spPr>
        <p:txBody>
          <a:bodyPr>
            <a:normAutofit fontScale="25000" lnSpcReduction="20000"/>
          </a:bodyPr>
          <a:lstStyle/>
          <a:p>
            <a:endParaRPr lang="en-IN"/>
          </a:p>
        </p:txBody>
      </p:sp>
      <p:sp>
        <p:nvSpPr>
          <p:cNvPr id="4" name="TextBox 7">
            <a:extLst>
              <a:ext uri="{FF2B5EF4-FFF2-40B4-BE49-F238E27FC236}">
                <a16:creationId xmlns:a16="http://schemas.microsoft.com/office/drawing/2014/main" id="{D8CA7A84-BC70-E062-BC2C-A53DA05F6F9F}"/>
              </a:ext>
            </a:extLst>
          </p:cNvPr>
          <p:cNvSpPr txBox="1"/>
          <p:nvPr/>
        </p:nvSpPr>
        <p:spPr>
          <a:xfrm>
            <a:off x="740837" y="1288545"/>
            <a:ext cx="9892226" cy="867930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285750" marR="0" lvl="0" indent="-28575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Wingdings" pitchFamily="2"/>
              <a:buChar char="Ø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IN" sz="3600" b="0" i="0" u="none" strike="noStrike" kern="1200" cap="none" spc="0" baseline="0" dirty="0">
                <a:solidFill>
                  <a:srgbClr val="000000"/>
                </a:solidFill>
                <a:uFillTx/>
                <a:latin typeface="Trebuchet MS"/>
              </a:rPr>
              <a:t>Established      - 15 August 1969</a:t>
            </a:r>
          </a:p>
          <a:p>
            <a:pPr marL="285750" marR="0" lvl="0" indent="-28575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Wingdings" pitchFamily="2"/>
              <a:buChar char="Ø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IN" sz="3600" b="0" i="0" u="none" strike="noStrike" kern="1200" cap="none" spc="0" baseline="0" dirty="0">
                <a:solidFill>
                  <a:srgbClr val="000000"/>
                </a:solidFill>
                <a:uFillTx/>
                <a:latin typeface="Trebuchet MS"/>
              </a:rPr>
              <a:t>Established by  - Vikram </a:t>
            </a:r>
            <a:r>
              <a:rPr lang="en-IN" sz="3600" b="0" i="0" u="none" strike="noStrike" kern="1200" cap="none" spc="0" baseline="0" dirty="0" err="1">
                <a:solidFill>
                  <a:srgbClr val="000000"/>
                </a:solidFill>
                <a:uFillTx/>
                <a:latin typeface="Trebuchet MS"/>
              </a:rPr>
              <a:t>sarabhai</a:t>
            </a:r>
            <a:endParaRPr lang="en-IN" sz="3600" b="0" i="0" u="none" strike="noStrike" kern="1200" cap="none" spc="0" baseline="0" dirty="0">
              <a:solidFill>
                <a:srgbClr val="000000"/>
              </a:solidFill>
              <a:uFillTx/>
              <a:latin typeface="Trebuchet MS"/>
            </a:endParaRPr>
          </a:p>
          <a:p>
            <a:pPr marL="285750" marR="0" lvl="0" indent="-28575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Wingdings" pitchFamily="2"/>
              <a:buChar char="Ø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IN" sz="3600" b="0" i="0" u="none" strike="noStrike" kern="1200" cap="none" spc="0" baseline="0" dirty="0">
                <a:solidFill>
                  <a:srgbClr val="000000"/>
                </a:solidFill>
                <a:uFillTx/>
                <a:latin typeface="Trebuchet MS"/>
              </a:rPr>
              <a:t>Headquarters   - </a:t>
            </a:r>
            <a:r>
              <a:rPr lang="en-IN" sz="3600" b="0" i="0" u="none" strike="noStrike" kern="1200" cap="none" spc="0" baseline="0" dirty="0" err="1">
                <a:solidFill>
                  <a:srgbClr val="000000"/>
                </a:solidFill>
                <a:uFillTx/>
                <a:latin typeface="Trebuchet MS"/>
              </a:rPr>
              <a:t>Bangalore,India</a:t>
            </a:r>
            <a:endParaRPr lang="en-IN" sz="3600" b="0" i="0" u="none" strike="noStrike" kern="1200" cap="none" spc="0" baseline="0" dirty="0">
              <a:solidFill>
                <a:srgbClr val="000000"/>
              </a:solidFill>
              <a:uFillTx/>
              <a:latin typeface="Trebuchet MS"/>
            </a:endParaRPr>
          </a:p>
          <a:p>
            <a:pPr marL="285750" marR="0" lvl="0" indent="-28575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Wingdings" pitchFamily="2"/>
              <a:buChar char="Ø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IN" sz="3600" b="0" i="0" u="none" strike="noStrike" kern="1200" cap="none" spc="0" baseline="0" dirty="0">
                <a:solidFill>
                  <a:srgbClr val="000000"/>
                </a:solidFill>
                <a:uFillTx/>
                <a:latin typeface="Trebuchet MS"/>
              </a:rPr>
              <a:t>Chairman         - S </a:t>
            </a:r>
            <a:r>
              <a:rPr lang="en-IN" sz="3600" b="0" i="0" u="none" strike="noStrike" kern="1200" cap="none" spc="0" baseline="0" dirty="0" err="1">
                <a:solidFill>
                  <a:srgbClr val="000000"/>
                </a:solidFill>
                <a:uFillTx/>
                <a:latin typeface="Trebuchet MS"/>
              </a:rPr>
              <a:t>somanath</a:t>
            </a:r>
            <a:r>
              <a:rPr lang="en-IN" sz="3600" b="0" i="0" u="none" strike="noStrike" kern="1200" cap="none" spc="0" baseline="0" dirty="0">
                <a:solidFill>
                  <a:srgbClr val="000000"/>
                </a:solidFill>
                <a:uFillTx/>
                <a:latin typeface="Trebuchet MS"/>
              </a:rPr>
              <a:t> </a:t>
            </a:r>
          </a:p>
          <a:p>
            <a:pPr marL="285750" marR="0" lvl="0" indent="-28575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Wingdings" pitchFamily="2"/>
              <a:buChar char="Ø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IN" sz="3600" b="0" i="0" u="none" strike="noStrike" kern="1200" cap="none" spc="0" baseline="0" dirty="0">
                <a:solidFill>
                  <a:srgbClr val="000000"/>
                </a:solidFill>
                <a:uFillTx/>
                <a:latin typeface="Trebuchet MS"/>
              </a:rPr>
              <a:t>Employees       - 16,786</a:t>
            </a:r>
          </a:p>
          <a:p>
            <a:pPr marL="285750" marR="0" lvl="0" indent="-28575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Wingdings" pitchFamily="2"/>
              <a:buChar char="Ø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IN" sz="3600" b="0" i="0" u="none" strike="noStrike" kern="1200" cap="none" spc="0" baseline="0" dirty="0">
                <a:solidFill>
                  <a:srgbClr val="000000"/>
                </a:solidFill>
                <a:uFillTx/>
                <a:latin typeface="Trebuchet MS"/>
              </a:rPr>
              <a:t>Annual budget - 13,700 crore </a:t>
            </a:r>
          </a:p>
          <a:p>
            <a:pPr marL="285750" marR="0" lvl="0" indent="-28575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Wingdings" pitchFamily="2"/>
              <a:buChar char="Ø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IN" sz="3600" b="0" i="0" u="none" strike="noStrike" kern="1200" cap="none" spc="0" baseline="0" dirty="0">
                <a:solidFill>
                  <a:srgbClr val="000000"/>
                </a:solidFill>
                <a:uFillTx/>
                <a:latin typeface="Trebuchet MS"/>
              </a:rPr>
              <a:t>Mission-116 spacecraft,86 launch mission,</a:t>
            </a:r>
          </a:p>
          <a:p>
            <a:pPr marL="285750" marR="0" lvl="0" indent="-28575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Wingdings" pitchFamily="2"/>
              <a:buChar char="Ø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IN" sz="3600" b="0" i="0" u="none" strike="noStrike" kern="1200" cap="none" spc="0" baseline="0" dirty="0">
                <a:solidFill>
                  <a:srgbClr val="000000"/>
                </a:solidFill>
                <a:uFillTx/>
                <a:latin typeface="Trebuchet MS"/>
              </a:rPr>
              <a:t>237 foreign </a:t>
            </a:r>
            <a:r>
              <a:rPr lang="en-IN" sz="3600" b="0" i="0" u="none" strike="noStrike" kern="1200" cap="none" spc="0" baseline="0" dirty="0" err="1">
                <a:solidFill>
                  <a:srgbClr val="000000"/>
                </a:solidFill>
                <a:uFillTx/>
                <a:latin typeface="Trebuchet MS"/>
              </a:rPr>
              <a:t>satelite</a:t>
            </a:r>
            <a:endParaRPr lang="en-IN" sz="3600" b="0" i="0" u="none" strike="noStrike" kern="1200" cap="none" spc="0" baseline="0" dirty="0">
              <a:solidFill>
                <a:srgbClr val="000000"/>
              </a:solidFill>
              <a:uFillTx/>
              <a:latin typeface="Trebuchet MS"/>
            </a:endParaRPr>
          </a:p>
          <a:p>
            <a:pPr marL="285750" marR="0" lvl="0" indent="-28575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Wingdings" pitchFamily="2"/>
              <a:buChar char="Ø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IN" sz="3600" b="0" i="0" u="none" strike="noStrike" kern="1200" cap="none" spc="0" baseline="0" dirty="0">
                <a:solidFill>
                  <a:srgbClr val="000000"/>
                </a:solidFill>
                <a:uFillTx/>
                <a:latin typeface="Trebuchet MS"/>
              </a:rPr>
              <a:t>First satellite – Aryabhata (19 April 1975)</a:t>
            </a:r>
          </a:p>
          <a:p>
            <a:pPr marL="285750" marR="0" lvl="0" indent="-28575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Wingdings" pitchFamily="2"/>
              <a:buChar char="Ø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IN" sz="3600" b="0" i="0" u="none" strike="noStrike" kern="1200" cap="none" spc="0" baseline="0" dirty="0">
                <a:solidFill>
                  <a:srgbClr val="000000"/>
                </a:solidFill>
                <a:uFillTx/>
                <a:latin typeface="Trebuchet MS"/>
              </a:rPr>
              <a:t>Rockets           - GSLV,PSLV,(SSLV,NSLV)</a:t>
            </a:r>
          </a:p>
          <a:p>
            <a:pPr marL="285750" marR="0" lvl="0" indent="-28575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Wingdings" pitchFamily="2"/>
              <a:buChar char="Ø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IN" sz="3600" b="0" i="0" u="none" strike="noStrike" kern="1200" cap="none" spc="0" baseline="0" dirty="0">
              <a:solidFill>
                <a:srgbClr val="000000"/>
              </a:solidFill>
              <a:uFillTx/>
              <a:latin typeface="Trebuchet MS"/>
            </a:endParaRP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IN" sz="3600" b="0" i="0" u="none" strike="noStrike" kern="1200" cap="none" spc="0" baseline="0" dirty="0">
              <a:solidFill>
                <a:srgbClr val="000000"/>
              </a:solidFill>
              <a:uFillTx/>
              <a:latin typeface="Trebuchet MS"/>
            </a:endParaRPr>
          </a:p>
          <a:p>
            <a:pPr marL="285750" marR="0" lvl="0" indent="-28575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Wingdings" pitchFamily="2"/>
              <a:buChar char="Ø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IN" sz="3600" b="0" i="0" u="none" strike="noStrike" kern="1200" cap="none" spc="0" baseline="0" dirty="0">
              <a:solidFill>
                <a:srgbClr val="000000"/>
              </a:solidFill>
              <a:uFillTx/>
              <a:latin typeface="Trebuchet MS"/>
            </a:endParaRP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IN" sz="3600" b="0" i="0" u="none" strike="noStrike" kern="1200" cap="none" spc="0" baseline="0" dirty="0">
              <a:solidFill>
                <a:srgbClr val="000000"/>
              </a:solidFill>
              <a:uFillTx/>
              <a:latin typeface="Trebuchet MS"/>
            </a:endParaRPr>
          </a:p>
          <a:p>
            <a:pPr marL="285750" marR="0" lvl="0" indent="-28575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Wingdings" pitchFamily="2"/>
              <a:buChar char="Ø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IN" sz="3600" b="0" i="0" u="none" strike="noStrike" kern="1200" cap="none" spc="0" baseline="0" dirty="0">
              <a:solidFill>
                <a:srgbClr val="000000"/>
              </a:solidFill>
              <a:uFillTx/>
              <a:latin typeface="Trebuchet MS"/>
            </a:endParaRPr>
          </a:p>
          <a:p>
            <a:pPr marL="285750" marR="0" lvl="0" indent="-28575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Wingdings" pitchFamily="2"/>
              <a:buChar char="Ø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IN" sz="1800" b="0" i="0" u="none" strike="noStrike" kern="1200" cap="none" spc="0" baseline="0" dirty="0">
                <a:solidFill>
                  <a:srgbClr val="000000"/>
                </a:solidFill>
                <a:uFillTx/>
                <a:latin typeface="Trebuchet MS"/>
              </a:rPr>
              <a:t> 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B5722C4F-2F65-44A6-A59E-B5BDE7CD45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39"/>
          <a:stretch/>
        </p:blipFill>
        <p:spPr>
          <a:xfrm>
            <a:off x="-1858297" y="-88486"/>
            <a:ext cx="8150941" cy="792479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A5C7D95-2C27-DB48-2191-31383A8B963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00" t="9637" r="15327" b="718"/>
          <a:stretch/>
        </p:blipFill>
        <p:spPr>
          <a:xfrm>
            <a:off x="6292644" y="0"/>
            <a:ext cx="7518606" cy="7280075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8">
            <a:extLst>
              <a:ext uri="{FF2B5EF4-FFF2-40B4-BE49-F238E27FC236}">
                <a16:creationId xmlns:a16="http://schemas.microsoft.com/office/drawing/2014/main" id="{E313F90D-493B-0D5B-6B12-93062C4B1577}"/>
              </a:ext>
            </a:extLst>
          </p:cNvPr>
          <p:cNvSpPr txBox="1"/>
          <p:nvPr/>
        </p:nvSpPr>
        <p:spPr>
          <a:xfrm>
            <a:off x="1034213" y="6273899"/>
            <a:ext cx="2603241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IN" sz="3200" b="0" i="0" u="none" strike="noStrike" kern="1200" cap="none" spc="0" baseline="0" dirty="0">
                <a:solidFill>
                  <a:srgbClr val="FFFF00"/>
                </a:solidFill>
                <a:uFillTx/>
                <a:latin typeface="Century Gothic"/>
              </a:rPr>
              <a:t>GSLV-MK3</a:t>
            </a:r>
          </a:p>
        </p:txBody>
      </p:sp>
      <p:pic>
        <p:nvPicPr>
          <p:cNvPr id="3" name="Picture 10">
            <a:extLst>
              <a:ext uri="{FF2B5EF4-FFF2-40B4-BE49-F238E27FC236}">
                <a16:creationId xmlns:a16="http://schemas.microsoft.com/office/drawing/2014/main" id="{6FFD05D8-1E2B-5D3E-21F6-05EAED55D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248" y="506504"/>
            <a:ext cx="3749049" cy="584498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TextBox 11">
            <a:extLst>
              <a:ext uri="{FF2B5EF4-FFF2-40B4-BE49-F238E27FC236}">
                <a16:creationId xmlns:a16="http://schemas.microsoft.com/office/drawing/2014/main" id="{443E4BF6-36B8-9239-51F6-A294EB55B248}"/>
              </a:ext>
            </a:extLst>
          </p:cNvPr>
          <p:cNvSpPr txBox="1"/>
          <p:nvPr/>
        </p:nvSpPr>
        <p:spPr>
          <a:xfrm>
            <a:off x="5138635" y="6273899"/>
            <a:ext cx="2099389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IN" sz="3200" b="0" i="0" u="none" strike="noStrike" kern="1200" cap="none" spc="0" baseline="0" dirty="0">
                <a:solidFill>
                  <a:srgbClr val="FFFF00"/>
                </a:solidFill>
                <a:uFillTx/>
                <a:latin typeface="Century Gothic"/>
              </a:rPr>
              <a:t>PSLV</a:t>
            </a:r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747B07D3-C8B4-1E50-BFEE-F145E3CB693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6967" t="21895" r="35073" b="3385"/>
          <a:stretch>
            <a:fillRect/>
          </a:stretch>
        </p:blipFill>
        <p:spPr>
          <a:xfrm>
            <a:off x="8509699" y="718261"/>
            <a:ext cx="1385928" cy="5555638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" name="TextBox 7">
            <a:extLst>
              <a:ext uri="{FF2B5EF4-FFF2-40B4-BE49-F238E27FC236}">
                <a16:creationId xmlns:a16="http://schemas.microsoft.com/office/drawing/2014/main" id="{C48A910B-B2E9-2B1B-77F9-6E87957A26B2}"/>
              </a:ext>
            </a:extLst>
          </p:cNvPr>
          <p:cNvSpPr txBox="1"/>
          <p:nvPr/>
        </p:nvSpPr>
        <p:spPr>
          <a:xfrm>
            <a:off x="8742669" y="6211665"/>
            <a:ext cx="1877958" cy="6463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600" b="0" i="0" u="none" strike="noStrike" kern="1200" cap="none" spc="0" baseline="0" dirty="0">
                <a:solidFill>
                  <a:srgbClr val="FFFF00"/>
                </a:solidFill>
                <a:uFillTx/>
                <a:latin typeface="Calibri"/>
              </a:rPr>
              <a:t>SSLV</a:t>
            </a:r>
            <a:endParaRPr lang="en-IN" sz="3600" b="0" i="0" u="none" strike="noStrike" kern="1200" cap="none" spc="0" baseline="0" dirty="0">
              <a:solidFill>
                <a:srgbClr val="FFFF00"/>
              </a:solidFill>
              <a:uFillTx/>
              <a:latin typeface="Calibri"/>
            </a:endParaRPr>
          </a:p>
        </p:txBody>
      </p:sp>
      <p:pic>
        <p:nvPicPr>
          <p:cNvPr id="7" name="Picture 9">
            <a:extLst>
              <a:ext uri="{FF2B5EF4-FFF2-40B4-BE49-F238E27FC236}">
                <a16:creationId xmlns:a16="http://schemas.microsoft.com/office/drawing/2014/main" id="{9CA53E9C-9A3B-C54A-8222-06459493B1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8635" y="614879"/>
            <a:ext cx="989792" cy="5762402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>
            <a:extLst>
              <a:ext uri="{FF2B5EF4-FFF2-40B4-BE49-F238E27FC236}">
                <a16:creationId xmlns:a16="http://schemas.microsoft.com/office/drawing/2014/main" id="{4674C175-5CE5-C155-E16A-61E492A479A6}"/>
              </a:ext>
            </a:extLst>
          </p:cNvPr>
          <p:cNvSpPr txBox="1"/>
          <p:nvPr/>
        </p:nvSpPr>
        <p:spPr>
          <a:xfrm>
            <a:off x="3424958" y="0"/>
            <a:ext cx="5973144" cy="6463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IN" sz="3600" b="0" i="0" u="none" strike="noStrike" kern="1200" cap="none" spc="0" baseline="0">
                <a:solidFill>
                  <a:srgbClr val="FFFF00"/>
                </a:solidFill>
                <a:uFillTx/>
                <a:latin typeface="Rockwell"/>
              </a:rPr>
              <a:t>Some Achievement of ISRO</a:t>
            </a:r>
          </a:p>
        </p:txBody>
      </p:sp>
      <p:cxnSp>
        <p:nvCxnSpPr>
          <p:cNvPr id="3" name="Straight Connector 19">
            <a:extLst>
              <a:ext uri="{FF2B5EF4-FFF2-40B4-BE49-F238E27FC236}">
                <a16:creationId xmlns:a16="http://schemas.microsoft.com/office/drawing/2014/main" id="{A734151F-0C62-3E7F-A173-424311DE20BF}"/>
              </a:ext>
            </a:extLst>
          </p:cNvPr>
          <p:cNvCxnSpPr>
            <a:cxnSpLocks/>
          </p:cNvCxnSpPr>
          <p:nvPr/>
        </p:nvCxnSpPr>
        <p:spPr>
          <a:xfrm>
            <a:off x="3385456" y="566580"/>
            <a:ext cx="5879838" cy="0"/>
          </a:xfrm>
          <a:prstGeom prst="straightConnector1">
            <a:avLst/>
          </a:prstGeom>
          <a:noFill/>
          <a:ln w="12701" cap="flat">
            <a:solidFill>
              <a:srgbClr val="FFFF00"/>
            </a:solidFill>
            <a:prstDash val="solid"/>
            <a:miter/>
          </a:ln>
        </p:spPr>
      </p:cxnSp>
      <p:sp>
        <p:nvSpPr>
          <p:cNvPr id="4" name="TextBox 28">
            <a:extLst>
              <a:ext uri="{FF2B5EF4-FFF2-40B4-BE49-F238E27FC236}">
                <a16:creationId xmlns:a16="http://schemas.microsoft.com/office/drawing/2014/main" id="{FB07FBFD-963C-6F9C-DB27-70C71BC2EE5A}"/>
              </a:ext>
            </a:extLst>
          </p:cNvPr>
          <p:cNvSpPr txBox="1"/>
          <p:nvPr/>
        </p:nvSpPr>
        <p:spPr>
          <a:xfrm>
            <a:off x="-89318" y="1578848"/>
            <a:ext cx="5421084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457200" marR="0" lvl="0" indent="-45720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Wingdings" pitchFamily="2"/>
              <a:buChar char="Ø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IN" sz="3200" b="0" i="0" u="none" strike="noStrike" kern="1200" cap="none" spc="0" baseline="0">
                <a:solidFill>
                  <a:srgbClr val="FFFF00"/>
                </a:solidFill>
                <a:uFillTx/>
                <a:latin typeface="Rockwell"/>
              </a:rPr>
              <a:t>Chandrayaan 1 mission</a:t>
            </a:r>
          </a:p>
        </p:txBody>
      </p:sp>
      <p:pic>
        <p:nvPicPr>
          <p:cNvPr id="5" name="Picture 32">
            <a:extLst>
              <a:ext uri="{FF2B5EF4-FFF2-40B4-BE49-F238E27FC236}">
                <a16:creationId xmlns:a16="http://schemas.microsoft.com/office/drawing/2014/main" id="{E6974958-7D08-4EDB-E750-362B8816B8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6191" y="793104"/>
            <a:ext cx="2562029" cy="2079912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" name="TextBox 39">
            <a:extLst>
              <a:ext uri="{FF2B5EF4-FFF2-40B4-BE49-F238E27FC236}">
                <a16:creationId xmlns:a16="http://schemas.microsoft.com/office/drawing/2014/main" id="{3A0DCE46-0F73-1D5C-637E-0BF528A5FD8D}"/>
              </a:ext>
            </a:extLst>
          </p:cNvPr>
          <p:cNvSpPr txBox="1"/>
          <p:nvPr/>
        </p:nvSpPr>
        <p:spPr>
          <a:xfrm>
            <a:off x="-89318" y="3442999"/>
            <a:ext cx="4474506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457200" marR="0" lvl="0" indent="-45720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Wingdings" pitchFamily="2"/>
              <a:buChar char="Ø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IN" sz="3200" b="0" i="0" u="none" strike="noStrike" kern="1200" cap="none" spc="0" baseline="0">
                <a:solidFill>
                  <a:srgbClr val="FFFF00"/>
                </a:solidFill>
                <a:uFillTx/>
                <a:latin typeface="Rockwell"/>
              </a:rPr>
              <a:t>Mangalyaan mission</a:t>
            </a:r>
          </a:p>
        </p:txBody>
      </p:sp>
      <p:pic>
        <p:nvPicPr>
          <p:cNvPr id="7" name="Picture 41">
            <a:extLst>
              <a:ext uri="{FF2B5EF4-FFF2-40B4-BE49-F238E27FC236}">
                <a16:creationId xmlns:a16="http://schemas.microsoft.com/office/drawing/2014/main" id="{9059BD6D-D292-5EE5-B132-9050497CE9E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9809" r="18006"/>
          <a:stretch>
            <a:fillRect/>
          </a:stretch>
        </p:blipFill>
        <p:spPr>
          <a:xfrm>
            <a:off x="5937281" y="2911147"/>
            <a:ext cx="2945364" cy="1886937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8" name="TextBox 42">
            <a:extLst>
              <a:ext uri="{FF2B5EF4-FFF2-40B4-BE49-F238E27FC236}">
                <a16:creationId xmlns:a16="http://schemas.microsoft.com/office/drawing/2014/main" id="{29FBE4EC-6E9F-E526-BE1C-DEF3CAFDCF26}"/>
              </a:ext>
            </a:extLst>
          </p:cNvPr>
          <p:cNvSpPr txBox="1"/>
          <p:nvPr/>
        </p:nvSpPr>
        <p:spPr>
          <a:xfrm>
            <a:off x="-89318" y="5518321"/>
            <a:ext cx="2806083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457200" marR="0" lvl="0" indent="-45720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Wingdings" pitchFamily="2"/>
              <a:buChar char="Ø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IN" sz="3200" b="0" i="0" u="none" strike="noStrike" kern="1200" cap="none" spc="0" baseline="0">
                <a:solidFill>
                  <a:srgbClr val="FFFF00"/>
                </a:solidFill>
                <a:uFillTx/>
                <a:latin typeface="Rockwell"/>
              </a:rPr>
              <a:t>104 satelite</a:t>
            </a:r>
          </a:p>
        </p:txBody>
      </p:sp>
      <p:pic>
        <p:nvPicPr>
          <p:cNvPr id="9" name="Picture 46">
            <a:extLst>
              <a:ext uri="{FF2B5EF4-FFF2-40B4-BE49-F238E27FC236}">
                <a16:creationId xmlns:a16="http://schemas.microsoft.com/office/drawing/2014/main" id="{39E85EC9-195B-6534-5D63-DB3567BE8D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4386" y="4987229"/>
            <a:ext cx="2668082" cy="187077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0" name="TextBox 47">
            <a:extLst>
              <a:ext uri="{FF2B5EF4-FFF2-40B4-BE49-F238E27FC236}">
                <a16:creationId xmlns:a16="http://schemas.microsoft.com/office/drawing/2014/main" id="{80F836D8-9933-863E-3F27-E3EED5123412}"/>
              </a:ext>
            </a:extLst>
          </p:cNvPr>
          <p:cNvSpPr txBox="1"/>
          <p:nvPr/>
        </p:nvSpPr>
        <p:spPr>
          <a:xfrm>
            <a:off x="9041367" y="3442999"/>
            <a:ext cx="2379305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IN" sz="3200" b="0" i="0" u="none" strike="noStrike" kern="1200" cap="none" spc="0" baseline="0">
                <a:solidFill>
                  <a:srgbClr val="FFFF00"/>
                </a:solidFill>
                <a:uFillTx/>
                <a:latin typeface="Rockwell"/>
              </a:rPr>
              <a:t>5 Nov 2013</a:t>
            </a:r>
          </a:p>
        </p:txBody>
      </p:sp>
      <p:sp>
        <p:nvSpPr>
          <p:cNvPr id="11" name="TextBox 48">
            <a:extLst>
              <a:ext uri="{FF2B5EF4-FFF2-40B4-BE49-F238E27FC236}">
                <a16:creationId xmlns:a16="http://schemas.microsoft.com/office/drawing/2014/main" id="{ABF90C1F-CF26-F0EA-9D7E-36E5377C858A}"/>
              </a:ext>
            </a:extLst>
          </p:cNvPr>
          <p:cNvSpPr txBox="1"/>
          <p:nvPr/>
        </p:nvSpPr>
        <p:spPr>
          <a:xfrm>
            <a:off x="8882646" y="1578848"/>
            <a:ext cx="2668658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IN" sz="3200" b="0" i="0" u="none" strike="noStrike" kern="1200" cap="none" spc="0" baseline="0">
                <a:solidFill>
                  <a:srgbClr val="FFFF00"/>
                </a:solidFill>
                <a:uFillTx/>
                <a:latin typeface="Rockwell"/>
              </a:rPr>
              <a:t>22 Oct 2008</a:t>
            </a:r>
          </a:p>
        </p:txBody>
      </p:sp>
      <p:sp>
        <p:nvSpPr>
          <p:cNvPr id="12" name="TextBox 49">
            <a:extLst>
              <a:ext uri="{FF2B5EF4-FFF2-40B4-BE49-F238E27FC236}">
                <a16:creationId xmlns:a16="http://schemas.microsoft.com/office/drawing/2014/main" id="{1884743A-69C9-653D-3D8B-40EC25915289}"/>
              </a:ext>
            </a:extLst>
          </p:cNvPr>
          <p:cNvSpPr txBox="1"/>
          <p:nvPr/>
        </p:nvSpPr>
        <p:spPr>
          <a:xfrm>
            <a:off x="9171989" y="5717697"/>
            <a:ext cx="2668072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IN" sz="3200" b="0" i="0" u="none" strike="noStrike" kern="1200" cap="none" spc="0" baseline="0">
                <a:solidFill>
                  <a:srgbClr val="FFFF00"/>
                </a:solidFill>
                <a:uFillTx/>
                <a:latin typeface="Rockwell"/>
              </a:rPr>
              <a:t>16 Feb 2017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6" grpId="0"/>
      <p:bldP spid="8" grpId="0"/>
      <p:bldP spid="10" grpId="0"/>
      <p:bldP spid="11" grpId="0"/>
      <p:bldP spid="1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>
            <a:extLst>
              <a:ext uri="{FF2B5EF4-FFF2-40B4-BE49-F238E27FC236}">
                <a16:creationId xmlns:a16="http://schemas.microsoft.com/office/drawing/2014/main" id="{68DD4408-67F7-B380-91E6-74EFF1D5AC09}"/>
              </a:ext>
            </a:extLst>
          </p:cNvPr>
          <p:cNvSpPr txBox="1"/>
          <p:nvPr/>
        </p:nvSpPr>
        <p:spPr>
          <a:xfrm>
            <a:off x="2443541" y="148955"/>
            <a:ext cx="7568836" cy="707882"/>
          </a:xfrm>
          <a:prstGeom prst="rect">
            <a:avLst/>
          </a:prstGeom>
          <a:solidFill>
            <a:srgbClr val="00B0F0"/>
          </a:solidFill>
          <a:ln cap="flat">
            <a:noFill/>
          </a:ln>
        </p:spPr>
        <p:txBody>
          <a:bodyPr vert="horz" wrap="square" lIns="91440" tIns="45720" rIns="91440" bIns="45720" anchor="b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IN" sz="4000" b="1" i="0" u="none" strike="noStrike" kern="1200" cap="none" spc="0" baseline="0">
                <a:solidFill>
                  <a:srgbClr val="F2F2F2"/>
                </a:solidFill>
                <a:uFillTx/>
                <a:latin typeface="Century Gothic"/>
              </a:rPr>
              <a:t>Some failed mission of ISRO</a:t>
            </a:r>
          </a:p>
        </p:txBody>
      </p:sp>
      <p:cxnSp>
        <p:nvCxnSpPr>
          <p:cNvPr id="3" name="Straight Connector 5">
            <a:extLst>
              <a:ext uri="{FF2B5EF4-FFF2-40B4-BE49-F238E27FC236}">
                <a16:creationId xmlns:a16="http://schemas.microsoft.com/office/drawing/2014/main" id="{1D9171BE-06DF-22F7-F180-3643400C6221}"/>
              </a:ext>
            </a:extLst>
          </p:cNvPr>
          <p:cNvCxnSpPr>
            <a:cxnSpLocks/>
          </p:cNvCxnSpPr>
          <p:nvPr/>
        </p:nvCxnSpPr>
        <p:spPr>
          <a:xfrm>
            <a:off x="2365720" y="948397"/>
            <a:ext cx="7741319" cy="0"/>
          </a:xfrm>
          <a:prstGeom prst="straightConnector1">
            <a:avLst/>
          </a:prstGeom>
          <a:noFill/>
          <a:ln w="9528" cap="flat">
            <a:solidFill>
              <a:srgbClr val="FFFF00"/>
            </a:solidFill>
            <a:prstDash val="solid"/>
            <a:miter/>
          </a:ln>
        </p:spPr>
      </p:cxnSp>
      <p:sp>
        <p:nvSpPr>
          <p:cNvPr id="4" name="TextBox 6">
            <a:extLst>
              <a:ext uri="{FF2B5EF4-FFF2-40B4-BE49-F238E27FC236}">
                <a16:creationId xmlns:a16="http://schemas.microsoft.com/office/drawing/2014/main" id="{72A229DA-2284-5C56-5ED1-2B5E1D9F479E}"/>
              </a:ext>
            </a:extLst>
          </p:cNvPr>
          <p:cNvSpPr txBox="1"/>
          <p:nvPr/>
        </p:nvSpPr>
        <p:spPr>
          <a:xfrm>
            <a:off x="233263" y="5264175"/>
            <a:ext cx="3984168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457200" marR="0" lvl="0" indent="-45720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Wingdings" pitchFamily="2"/>
              <a:buChar char="Ø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IN" sz="3200" b="0" i="0" u="none" strike="noStrike" kern="1200" cap="none" spc="0" baseline="0" dirty="0">
                <a:solidFill>
                  <a:srgbClr val="FFFF00"/>
                </a:solidFill>
                <a:uFillTx/>
                <a:latin typeface="Century Gothic"/>
              </a:rPr>
              <a:t>Chandrayaan</a:t>
            </a:r>
            <a:r>
              <a:rPr lang="en-IN" sz="3200" b="0" i="0" u="none" strike="noStrike" kern="0" cap="none" spc="0" baseline="0" dirty="0">
                <a:solidFill>
                  <a:srgbClr val="FFFF00"/>
                </a:solidFill>
                <a:uFillTx/>
                <a:latin typeface="Century Gothic"/>
              </a:rPr>
              <a:t>-</a:t>
            </a:r>
            <a:r>
              <a:rPr lang="en-IN" sz="3200" b="0" i="0" u="none" strike="noStrike" kern="1200" cap="none" spc="0" baseline="0" dirty="0">
                <a:solidFill>
                  <a:srgbClr val="FFFF00"/>
                </a:solidFill>
                <a:uFillTx/>
                <a:latin typeface="Century Gothic"/>
              </a:rPr>
              <a:t>2</a:t>
            </a: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F4DF21AE-ECD9-889A-E8DE-9B9FF1F9C86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1594" t="4156" r="37664" b="1567"/>
          <a:stretch>
            <a:fillRect/>
          </a:stretch>
        </p:blipFill>
        <p:spPr>
          <a:xfrm>
            <a:off x="5740557" y="1482672"/>
            <a:ext cx="4255288" cy="4986662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" name="TextBox 9">
            <a:extLst>
              <a:ext uri="{FF2B5EF4-FFF2-40B4-BE49-F238E27FC236}">
                <a16:creationId xmlns:a16="http://schemas.microsoft.com/office/drawing/2014/main" id="{30D72CE5-8D79-0570-71FD-03B41251FB69}"/>
              </a:ext>
            </a:extLst>
          </p:cNvPr>
          <p:cNvSpPr txBox="1"/>
          <p:nvPr/>
        </p:nvSpPr>
        <p:spPr>
          <a:xfrm>
            <a:off x="233263" y="1950012"/>
            <a:ext cx="6316821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457200" marR="0" lvl="0" indent="-45720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Wingdings" pitchFamily="2"/>
              <a:buChar char="Ø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IN" sz="3200" b="0" i="0" u="none" strike="noStrike" kern="1200" cap="none" spc="0" baseline="0">
                <a:solidFill>
                  <a:srgbClr val="FFFF00"/>
                </a:solidFill>
                <a:uFillTx/>
                <a:latin typeface="Century Gothic"/>
              </a:rPr>
              <a:t>Experimental flight of SLV- 3</a:t>
            </a:r>
          </a:p>
        </p:txBody>
      </p:sp>
      <p:sp>
        <p:nvSpPr>
          <p:cNvPr id="7" name="TextBox 10">
            <a:extLst>
              <a:ext uri="{FF2B5EF4-FFF2-40B4-BE49-F238E27FC236}">
                <a16:creationId xmlns:a16="http://schemas.microsoft.com/office/drawing/2014/main" id="{0BE1C2F5-BCF1-93AE-2D7E-9624F6859E62}"/>
              </a:ext>
            </a:extLst>
          </p:cNvPr>
          <p:cNvSpPr txBox="1"/>
          <p:nvPr/>
        </p:nvSpPr>
        <p:spPr>
          <a:xfrm>
            <a:off x="233263" y="2576943"/>
            <a:ext cx="4945221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457200" marR="0" lvl="0" indent="-45720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Wingdings" pitchFamily="2"/>
              <a:buChar char="Ø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IN" sz="3200" b="0" i="0" u="none" strike="noStrike" kern="1200" cap="none" spc="0" baseline="0" dirty="0">
                <a:solidFill>
                  <a:srgbClr val="FFFF00"/>
                </a:solidFill>
                <a:uFillTx/>
                <a:latin typeface="Century Gothic"/>
              </a:rPr>
              <a:t>GSLV- F02</a:t>
            </a:r>
          </a:p>
        </p:txBody>
      </p:sp>
      <p:sp>
        <p:nvSpPr>
          <p:cNvPr id="8" name="TextBox 11">
            <a:extLst>
              <a:ext uri="{FF2B5EF4-FFF2-40B4-BE49-F238E27FC236}">
                <a16:creationId xmlns:a16="http://schemas.microsoft.com/office/drawing/2014/main" id="{E0AF1D3F-513A-770A-2039-7C939A7DD8A3}"/>
              </a:ext>
            </a:extLst>
          </p:cNvPr>
          <p:cNvSpPr txBox="1"/>
          <p:nvPr/>
        </p:nvSpPr>
        <p:spPr>
          <a:xfrm>
            <a:off x="224022" y="3309845"/>
            <a:ext cx="4945221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457200" marR="0" lvl="0" indent="-45720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Wingdings" pitchFamily="2"/>
              <a:buChar char="Ø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IN" sz="3200" b="0" i="0" u="none" strike="noStrike" kern="1200" cap="none" spc="0" baseline="0" dirty="0">
                <a:solidFill>
                  <a:srgbClr val="FFFF00"/>
                </a:solidFill>
                <a:uFillTx/>
                <a:latin typeface="Century Gothic"/>
              </a:rPr>
              <a:t>PSLV-C39 41</a:t>
            </a:r>
            <a:r>
              <a:rPr lang="en-IN" sz="3200" b="0" i="0" u="none" strike="noStrike" kern="1200" cap="none" spc="0" baseline="30000" dirty="0">
                <a:solidFill>
                  <a:srgbClr val="FFFF00"/>
                </a:solidFill>
                <a:uFillTx/>
                <a:latin typeface="Century Gothic"/>
              </a:rPr>
              <a:t>st</a:t>
            </a:r>
            <a:r>
              <a:rPr lang="en-IN" sz="3200" b="0" i="0" u="none" strike="noStrike" kern="1200" cap="none" spc="0" baseline="0" dirty="0">
                <a:solidFill>
                  <a:srgbClr val="FFFF00"/>
                </a:solidFill>
                <a:uFillTx/>
                <a:latin typeface="Century Gothic"/>
              </a:rPr>
              <a:t> flight</a:t>
            </a:r>
          </a:p>
        </p:txBody>
      </p:sp>
      <p:sp>
        <p:nvSpPr>
          <p:cNvPr id="9" name="TextBox 12">
            <a:extLst>
              <a:ext uri="{FF2B5EF4-FFF2-40B4-BE49-F238E27FC236}">
                <a16:creationId xmlns:a16="http://schemas.microsoft.com/office/drawing/2014/main" id="{FCA40231-7095-8D29-3723-DABD5A04AD7E}"/>
              </a:ext>
            </a:extLst>
          </p:cNvPr>
          <p:cNvSpPr txBox="1"/>
          <p:nvPr/>
        </p:nvSpPr>
        <p:spPr>
          <a:xfrm>
            <a:off x="224022" y="4024946"/>
            <a:ext cx="1922105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457200" marR="0" lvl="0" indent="-45720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Wingdings" pitchFamily="2"/>
              <a:buChar char="Ø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IN" sz="3200" b="0" i="0" u="none" strike="noStrike" kern="1200" cap="none" spc="0" baseline="0" dirty="0">
                <a:solidFill>
                  <a:srgbClr val="FFFF00"/>
                </a:solidFill>
                <a:uFillTx/>
                <a:latin typeface="Century Gothic"/>
              </a:rPr>
              <a:t>SROSS</a:t>
            </a:r>
          </a:p>
        </p:txBody>
      </p:sp>
      <p:sp>
        <p:nvSpPr>
          <p:cNvPr id="10" name="TextBox 14">
            <a:extLst>
              <a:ext uri="{FF2B5EF4-FFF2-40B4-BE49-F238E27FC236}">
                <a16:creationId xmlns:a16="http://schemas.microsoft.com/office/drawing/2014/main" id="{AD6286CC-F28A-9474-6B95-1F6D4F0148A6}"/>
              </a:ext>
            </a:extLst>
          </p:cNvPr>
          <p:cNvSpPr txBox="1"/>
          <p:nvPr/>
        </p:nvSpPr>
        <p:spPr>
          <a:xfrm>
            <a:off x="233263" y="1383935"/>
            <a:ext cx="2659221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457200" marR="0" lvl="0" indent="-45720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Wingdings" pitchFamily="2"/>
              <a:buChar char="Ø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IN" sz="3200" b="0" i="0" u="none" strike="noStrike" kern="1200" cap="none" spc="0" baseline="0">
                <a:solidFill>
                  <a:srgbClr val="FFFF00"/>
                </a:solidFill>
                <a:uFillTx/>
                <a:latin typeface="Century Gothic"/>
              </a:rPr>
              <a:t>GISAT-1</a:t>
            </a:r>
          </a:p>
        </p:txBody>
      </p:sp>
      <p:sp>
        <p:nvSpPr>
          <p:cNvPr id="11" name="TextBox 15">
            <a:extLst>
              <a:ext uri="{FF2B5EF4-FFF2-40B4-BE49-F238E27FC236}">
                <a16:creationId xmlns:a16="http://schemas.microsoft.com/office/drawing/2014/main" id="{2834439E-CB4B-CC3A-F2C1-702312EBBF42}"/>
              </a:ext>
            </a:extLst>
          </p:cNvPr>
          <p:cNvSpPr txBox="1"/>
          <p:nvPr/>
        </p:nvSpPr>
        <p:spPr>
          <a:xfrm>
            <a:off x="7656143" y="5784814"/>
            <a:ext cx="3676253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IN" sz="3200" b="0" i="0" u="none" strike="noStrike" kern="1200" cap="none" spc="0" baseline="0">
                <a:solidFill>
                  <a:srgbClr val="161616"/>
                </a:solidFill>
                <a:highlight>
                  <a:srgbClr val="FFFF00"/>
                </a:highlight>
                <a:uFillTx/>
                <a:latin typeface="Century Gothic"/>
              </a:rPr>
              <a:t>22 July 2019</a:t>
            </a:r>
          </a:p>
        </p:txBody>
      </p:sp>
      <p:sp>
        <p:nvSpPr>
          <p:cNvPr id="12" name="TextBox 13">
            <a:extLst>
              <a:ext uri="{FF2B5EF4-FFF2-40B4-BE49-F238E27FC236}">
                <a16:creationId xmlns:a16="http://schemas.microsoft.com/office/drawing/2014/main" id="{6421A445-D93A-888E-8E8C-AD57D19A8B0C}"/>
              </a:ext>
            </a:extLst>
          </p:cNvPr>
          <p:cNvSpPr txBox="1"/>
          <p:nvPr/>
        </p:nvSpPr>
        <p:spPr>
          <a:xfrm>
            <a:off x="233263" y="4679398"/>
            <a:ext cx="3529785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Wingdings" pitchFamily="2"/>
              <a:buChar char="Ø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b="0" i="0" u="none" strike="noStrike" kern="1200" cap="none" spc="0" baseline="0" dirty="0">
                <a:solidFill>
                  <a:srgbClr val="FFFF00"/>
                </a:solidFill>
                <a:uFillTx/>
                <a:latin typeface="Calibri"/>
              </a:rPr>
              <a:t> First flite of SSLV</a:t>
            </a:r>
            <a:endParaRPr lang="en-IN" sz="3200" b="0" i="0" u="none" strike="noStrike" kern="1200" cap="none" spc="0" baseline="0" dirty="0">
              <a:solidFill>
                <a:srgbClr val="FFFF00"/>
              </a:solidFill>
              <a:uFillTx/>
              <a:latin typeface="Calibri"/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8AB560-0402-0C6F-E451-20399884C7A9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-211089" y="-476411"/>
            <a:ext cx="12265441" cy="6057223"/>
          </a:xfrm>
        </p:spPr>
        <p:txBody>
          <a:bodyPr>
            <a:normAutofit/>
          </a:bodyPr>
          <a:lstStyle/>
          <a:p>
            <a:pPr lvl="0"/>
            <a:br>
              <a:rPr lang="en-IN" sz="4400">
                <a:solidFill>
                  <a:srgbClr val="002060"/>
                </a:solidFill>
              </a:rPr>
            </a:br>
            <a:r>
              <a:rPr lang="en-IN" sz="4400">
                <a:solidFill>
                  <a:srgbClr val="002060"/>
                </a:solidFill>
              </a:rPr>
              <a:t>Some future mission of ISRO</a:t>
            </a:r>
            <a:br>
              <a:rPr lang="en-IN" sz="4400">
                <a:solidFill>
                  <a:srgbClr val="002060"/>
                </a:solidFill>
              </a:rPr>
            </a:br>
            <a:r>
              <a:rPr lang="en-IN" sz="4400">
                <a:solidFill>
                  <a:srgbClr val="002060"/>
                </a:solidFill>
              </a:rPr>
              <a:t>Gaganyaan mission</a:t>
            </a:r>
            <a:br>
              <a:rPr lang="en-IN" sz="4400">
                <a:solidFill>
                  <a:srgbClr val="002060"/>
                </a:solidFill>
              </a:rPr>
            </a:br>
            <a:r>
              <a:rPr lang="en-IN" sz="4400">
                <a:solidFill>
                  <a:srgbClr val="002060"/>
                </a:solidFill>
              </a:rPr>
              <a:t>Sukryaan mission </a:t>
            </a:r>
            <a:br>
              <a:rPr lang="en-IN" sz="4400"/>
            </a:br>
            <a:r>
              <a:rPr lang="en-IN" sz="4400"/>
              <a:t>Aaditya L-1</a:t>
            </a:r>
            <a:br>
              <a:rPr lang="en-IN" sz="4400"/>
            </a:br>
            <a:r>
              <a:rPr lang="en-IN" sz="4400"/>
              <a:t>Chandrayaan-3</a:t>
            </a:r>
            <a:br>
              <a:rPr lang="en-IN" sz="4400"/>
            </a:br>
            <a:r>
              <a:rPr lang="en-IN" sz="4400"/>
              <a:t>   </a:t>
            </a:r>
          </a:p>
        </p:txBody>
      </p:sp>
      <p:cxnSp>
        <p:nvCxnSpPr>
          <p:cNvPr id="3" name="Straight Connector 4">
            <a:extLst>
              <a:ext uri="{FF2B5EF4-FFF2-40B4-BE49-F238E27FC236}">
                <a16:creationId xmlns:a16="http://schemas.microsoft.com/office/drawing/2014/main" id="{680BFA74-AB4B-F344-00BD-0B67E3215EF6}"/>
              </a:ext>
            </a:extLst>
          </p:cNvPr>
          <p:cNvCxnSpPr/>
          <p:nvPr/>
        </p:nvCxnSpPr>
        <p:spPr>
          <a:xfrm>
            <a:off x="2723531" y="2112931"/>
            <a:ext cx="6548283" cy="0"/>
          </a:xfrm>
          <a:prstGeom prst="straightConnector1">
            <a:avLst/>
          </a:prstGeom>
          <a:noFill/>
          <a:ln w="9528" cap="flat">
            <a:solidFill>
              <a:srgbClr val="7A2D26"/>
            </a:solidFill>
            <a:prstDash val="solid"/>
            <a:miter/>
          </a:ln>
        </p:spPr>
      </p:cxn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Facet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Ion Boardro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Damask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Vapor Trail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rganic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Ion%20Boardroom</Template>
  <TotalTime>619</TotalTime>
  <Words>139</Words>
  <Application>Microsoft Office PowerPoint</Application>
  <PresentationFormat>Widescreen</PresentationFormat>
  <Paragraphs>41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8</vt:i4>
      </vt:variant>
    </vt:vector>
  </HeadingPairs>
  <TitlesOfParts>
    <vt:vector size="26" baseType="lpstr">
      <vt:lpstr>arial</vt:lpstr>
      <vt:lpstr>arial</vt:lpstr>
      <vt:lpstr>Bookman Old Style</vt:lpstr>
      <vt:lpstr>Calibri</vt:lpstr>
      <vt:lpstr>Calibri Light</vt:lpstr>
      <vt:lpstr>Century Gothic</vt:lpstr>
      <vt:lpstr>Garamond</vt:lpstr>
      <vt:lpstr>Google Sans</vt:lpstr>
      <vt:lpstr>Rockwell</vt:lpstr>
      <vt:lpstr>Trebuchet MS</vt:lpstr>
      <vt:lpstr>Wingdings</vt:lpstr>
      <vt:lpstr>Wingdings 3</vt:lpstr>
      <vt:lpstr>Facet</vt:lpstr>
      <vt:lpstr>Ion Boardroom</vt:lpstr>
      <vt:lpstr>1_Damask</vt:lpstr>
      <vt:lpstr>Vapor Trail</vt:lpstr>
      <vt:lpstr>1_Office Theme</vt:lpstr>
      <vt:lpstr>Organic</vt:lpstr>
      <vt:lpstr>ISRO</vt:lpstr>
      <vt:lpstr>PowerPoint Presentation</vt:lpstr>
      <vt:lpstr>Short Intro</vt:lpstr>
      <vt:lpstr>PowerPoint Presentation</vt:lpstr>
      <vt:lpstr>PowerPoint Presentation</vt:lpstr>
      <vt:lpstr>PowerPoint Presentation</vt:lpstr>
      <vt:lpstr>PowerPoint Presentation</vt:lpstr>
      <vt:lpstr> Some future mission of ISRO Gaganyaan mission Sukryaan mission  Aaditya L-1 Chandrayaan-3  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ISRO</dc:title>
  <dc:creator>raushankumar23082004@gmail.com</dc:creator>
  <cp:lastModifiedBy>raushan kumar</cp:lastModifiedBy>
  <cp:revision>24</cp:revision>
  <dcterms:created xsi:type="dcterms:W3CDTF">2022-10-29T11:22:02Z</dcterms:created>
  <dcterms:modified xsi:type="dcterms:W3CDTF">2024-02-19T11:46:23Z</dcterms:modified>
</cp:coreProperties>
</file>